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19"/>
  </p:notesMasterIdLst>
  <p:sldIdLst>
    <p:sldId id="258" r:id="rId3"/>
    <p:sldId id="583" r:id="rId4"/>
    <p:sldId id="869" r:id="rId5"/>
    <p:sldId id="308" r:id="rId6"/>
    <p:sldId id="443" r:id="rId7"/>
    <p:sldId id="870" r:id="rId8"/>
    <p:sldId id="871" r:id="rId9"/>
    <p:sldId id="872" r:id="rId10"/>
    <p:sldId id="873" r:id="rId11"/>
    <p:sldId id="2639" r:id="rId12"/>
    <p:sldId id="2638" r:id="rId13"/>
    <p:sldId id="2640" r:id="rId14"/>
    <p:sldId id="2642" r:id="rId15"/>
    <p:sldId id="574" r:id="rId16"/>
    <p:sldId id="576" r:id="rId17"/>
    <p:sldId id="5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66"/>
    <a:srgbClr val="FF6699"/>
    <a:srgbClr val="CC0099"/>
    <a:srgbClr val="FFFF66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82" autoAdjust="0"/>
    <p:restoredTop sz="89925" autoAdjust="0"/>
  </p:normalViewPr>
  <p:slideViewPr>
    <p:cSldViewPr snapToGrid="0">
      <p:cViewPr>
        <p:scale>
          <a:sx n="50" d="100"/>
          <a:sy n="50" d="100"/>
        </p:scale>
        <p:origin x="960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7FADF-4682-4526-A13E-C67FACDBD9D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AC9D5-5F41-4B19-AEC1-5D229DD87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1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48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1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0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9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52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68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Điền tên học sinh lớp mình vào và quay để gọi học sinh đọc cá nhân bảng nhân và bảng chia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8AC9D5-5F41-4B19-AEC1-5D229DD875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2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9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2022/4/6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78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2022/4/6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4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2022/4/6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50866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9A23C3A4-AB61-493E-A4C0-8B7A76B5CE2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2022/4/6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649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644A80B-3B48-4816-BE8B-ED3942BB5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2022/4/6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8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png"/><Relationship Id="rId3" Type="http://schemas.openxmlformats.org/officeDocument/2006/relationships/image" Target="../media/image33.png"/><Relationship Id="rId7" Type="http://schemas.openxmlformats.org/officeDocument/2006/relationships/image" Target="../media/image7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0" y="2813"/>
              <a:ext cx="14285" cy="30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7B4D71-C4D6-4676-B2F1-1E06FFEFAA4F}"/>
              </a:ext>
            </a:extLst>
          </p:cNvPr>
          <p:cNvGrpSpPr/>
          <p:nvPr/>
        </p:nvGrpSpPr>
        <p:grpSpPr>
          <a:xfrm>
            <a:off x="2356849" y="213082"/>
            <a:ext cx="6413548" cy="6431836"/>
            <a:chOff x="2889226" y="213081"/>
            <a:chExt cx="6413548" cy="64318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F99249-E9D0-4462-B44A-099B2624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980347C-1259-4CAA-9BDD-3D325BE78F5D}"/>
                </a:ext>
              </a:extLst>
            </p:cNvPr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Kỳ Duyên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47DBC6-16E6-4C21-9354-F4368F513295}"/>
                </a:ext>
              </a:extLst>
            </p:cNvPr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Linh Di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8F12FD-7DF2-41BB-BB4E-AA1C54E65C57}"/>
                </a:ext>
              </a:extLst>
            </p:cNvPr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 Băng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9F0455-8138-457B-B447-220C86F3923C}"/>
                </a:ext>
              </a:extLst>
            </p:cNvPr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Ân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EEB38B-0003-4114-BEFD-0786C0CA4C7E}"/>
                </a:ext>
              </a:extLst>
            </p:cNvPr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4472C4">
                      <a:lumMod val="20000"/>
                      <a:lumOff val="8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 Anh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D2CB52-BBDA-4057-8485-84E459314F58}"/>
                </a:ext>
              </a:extLst>
            </p:cNvPr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Vân Anh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8BF5C7-9968-43D4-80E4-B1DC3E1A5446}"/>
                </a:ext>
              </a:extLst>
            </p:cNvPr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Hoàng Anh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A98EFA-E804-4FF5-8089-5DEC72B10D08}"/>
                </a:ext>
              </a:extLst>
            </p:cNvPr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Quỳnh Anh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AE7D34-5338-43A2-8F93-31CBF108C6D5}"/>
                </a:ext>
              </a:extLst>
            </p:cNvPr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An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54F039-25AC-4CB5-8E32-913F07BAB93C}"/>
                </a:ext>
              </a:extLst>
            </p:cNvPr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 Tiên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C341F3-031B-4457-BBEA-33D6831D4252}"/>
                </a:ext>
              </a:extLst>
            </p:cNvPr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thư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2C5DED-126A-46B5-B917-6AB34D0BAF7B}"/>
                </a:ext>
              </a:extLst>
            </p:cNvPr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 tuyền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7D954A-B98D-4C5D-8139-74901CAA18C7}"/>
                </a:ext>
              </a:extLst>
            </p:cNvPr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NgọcTtrân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CDD587-C4AF-4718-961B-9EA8F2325667}"/>
                </a:ext>
              </a:extLst>
            </p:cNvPr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Trbng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29AB05-98B7-40CB-9D45-6C91D4689873}"/>
                </a:ext>
              </a:extLst>
            </p:cNvPr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 Thiện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9C66B0-4A37-4E53-B6E4-54BAF08FDB76}"/>
                </a:ext>
              </a:extLst>
            </p:cNvPr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 Thảo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C20A69-7A69-422C-8E08-98E53D45A7D5}"/>
                </a:ext>
              </a:extLst>
            </p:cNvPr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4472C4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Hoài Phương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8940CC-E6B6-4C3D-A6FA-83ADA41B1E93}"/>
                </a:ext>
              </a:extLst>
            </p:cNvPr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Đức Phát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49916B-7063-4F45-90D1-909C3DE42FFD}"/>
                </a:ext>
              </a:extLst>
            </p:cNvPr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 Như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9F335A-FDD2-4B62-A2BB-98ADB7DAED68}"/>
                </a:ext>
              </a:extLst>
            </p:cNvPr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 Nhiên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622946-4ACD-4616-B7BA-95AFCA66FDEF}"/>
                </a:ext>
              </a:extLst>
            </p:cNvPr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Ngọc Nguyên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C93E0C-D571-44F2-986B-D9387564B003}"/>
                </a:ext>
              </a:extLst>
            </p:cNvPr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Ngọc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4D8CF90-C0AE-4272-9E39-5802DBCC1B49}"/>
                </a:ext>
              </a:extLst>
            </p:cNvPr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Khánh Ngọc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25C9B44-E179-42CC-B86E-979DC0AFA568}"/>
                </a:ext>
              </a:extLst>
            </p:cNvPr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Nam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AA6B14-CDDA-49F6-8DBA-BB4FB76C7972}"/>
                </a:ext>
              </a:extLst>
            </p:cNvPr>
            <p:cNvSpPr txBox="1"/>
            <p:nvPr/>
          </p:nvSpPr>
          <p:spPr>
            <a:xfrm rot="14700000">
              <a:off x="4284877" y="1518915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 Mỹ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EF17F55-C7FF-499E-82EB-95930B6AE203}"/>
                </a:ext>
              </a:extLst>
            </p:cNvPr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Duy Minh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B0E9DA-79B8-4D60-BC5A-159F0809001B}"/>
                </a:ext>
              </a:extLst>
            </p:cNvPr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Bảo Long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2241CD0-FF90-4DD7-AB12-08189EF2748A}"/>
                </a:ext>
              </a:extLst>
            </p:cNvPr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Khôi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294E26-1D6C-4D77-AE3A-BDC5006D57E0}"/>
                </a:ext>
              </a:extLst>
            </p:cNvPr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C000">
                      <a:lumMod val="20000"/>
                      <a:lumOff val="8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Đăng Khoa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0C6FE8E-93C8-45D4-9330-4CE311087840}"/>
                </a:ext>
              </a:extLst>
            </p:cNvPr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C000">
                      <a:lumMod val="20000"/>
                      <a:lumOff val="8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 Khang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64E4FA-6C31-41D9-878E-FB13A255183B}"/>
                </a:ext>
              </a:extLst>
            </p:cNvPr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Hiếu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056BB6-DDCF-4953-97F0-2672F5B1849F}"/>
                </a:ext>
              </a:extLst>
            </p:cNvPr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 Hiền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58708E8-1B22-4CB3-9BD2-45B6DA910128}"/>
                </a:ext>
              </a:extLst>
            </p:cNvPr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 Hân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426DBFF-EAD2-46FD-BB0E-DE2D5FB4ED8D}"/>
                </a:ext>
              </a:extLst>
            </p:cNvPr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Ngọc Hân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DBE4E7E-B06F-429A-9A41-65EB3A305A4A}"/>
                </a:ext>
              </a:extLst>
            </p:cNvPr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Tiến Đạt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7415781-2981-4AE3-91A8-9E48FE8EDBCC}"/>
                </a:ext>
              </a:extLst>
            </p:cNvPr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Tuấn Đạt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EDCC40C-34F0-4DBC-8A31-38974183C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ECC6EDC-D4D5-46BF-8190-A7BA40B9D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275" y="5040160"/>
            <a:ext cx="2798307" cy="11156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99A9E3E-D279-4CF1-9307-1242B81DF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EF3810-7F7E-44F3-936E-182BCF655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0B8F8A-C349-4EA3-ADF3-6024FE7EF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0FF6554-46B2-447C-99D1-1519AA6F0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11CE85-C772-4AC6-8F1B-4CCC7E7D6B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E90196-10D4-45AA-9365-7605AE976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4BE7180-BF7A-4497-8DA7-7949904A62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D05DEEC-8117-4D32-BCD4-80072B4E2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F27D1F3-A105-4DB0-985E-E4C68A55D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C9AB3E3-D644-4B1B-8B65-04EF330610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BB5A77-4756-4359-913E-2F80C3C33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CEB8FAC-58C9-4EA1-8CE6-D373C69160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25C1C71-A2AF-4164-8286-9CFC7994C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EDE2248-44CE-4979-A90A-B7216AFA2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3BD88EB-3F99-471E-8665-3F78F1FAC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C701703-322B-4616-8E1B-789B6CCBA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F1ACC3F-03CF-4FFF-A2F3-090A19497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B4E64A4-E406-46D3-B95D-6B985DAE7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6A9B504-1AE5-448C-8A80-9DE3B6824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D9CA862-8C8D-4372-ADE7-F3EBE2C36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18A6766-0839-4033-AD04-B71181A2DF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8E8DD90C-FA15-4704-8F84-EFB72BB9C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8E8B1BB-A307-4D35-8BFA-9A57005FEB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89CDDDD-6491-428C-A9B8-0BD9E2ACA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483F13E-C11B-4841-8EC7-E7304C0C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5D3442A-9BDA-4479-A139-59BBEF1CC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F0E744C-3AA2-4881-B7D3-373F858A3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786DD00-BF3C-48FD-8DFD-088B437D7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F2BDFA5-DD10-49EE-B9E5-AB97F02F5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C934A358-1532-4DB3-8835-8B16CA8D2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5E24B6B-60D7-4CC2-AB36-44107FADDF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C01471F-7AB3-442A-B883-44907A584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00548A0-156D-4AE3-ABB9-6D6308738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8A093BDB-862A-4D93-8581-DC67BC713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8D6F86D-9974-468F-AA86-BE9480039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C2108170-188A-418C-8DDA-4C1FB8CB1D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F35D7A6-98AE-452A-9687-81C51F9A6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C26F0CF-0B74-49AB-B450-43D173322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802FAC53-744F-4C05-A8BF-F7931CF961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A39D7529-8E43-44DA-A421-669D0E4356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B06B131A-1395-4B6F-94C1-F44DBCD7D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A082EA7-610E-4385-B6E5-1FE5B2F2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4F5D6B9-B95B-4CE7-A95F-C537B609A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F6B6551-93C6-42D9-AE74-C9928823C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01CEB52-9ABE-4973-9F4A-58AF70B332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E95C371-4E62-4BED-B7D6-79778BC67C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D67DA93-E4FB-43BA-9D4E-3CCBAD850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1DD020E-6C47-4510-B1B2-EA6ED7AA9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022F8A5-FD45-4DCE-ABE7-217423F0EB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D75C9A0-569D-4F8C-B11C-09B74486C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8307668" y="2784528"/>
            <a:ext cx="1295450" cy="713697"/>
          </a:xfrm>
          <a:prstGeom prst="rect">
            <a:avLst/>
          </a:prstGeom>
        </p:spPr>
      </p:pic>
      <p:pic>
        <p:nvPicPr>
          <p:cNvPr id="93" name="vongquay">
            <a:hlinkClick r:id="" action="ppaction://media"/>
            <a:extLst>
              <a:ext uri="{FF2B5EF4-FFF2-40B4-BE49-F238E27FC236}">
                <a16:creationId xmlns:a16="http://schemas.microsoft.com/office/drawing/2014/main" id="{3C7429C9-E827-4761-9EDC-B779F7ABF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76869" y="-710043"/>
            <a:ext cx="609600" cy="609600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2A8D487E-8F30-49E0-A74C-562871BADAA4}"/>
              </a:ext>
            </a:extLst>
          </p:cNvPr>
          <p:cNvSpPr/>
          <p:nvPr/>
        </p:nvSpPr>
        <p:spPr>
          <a:xfrm>
            <a:off x="4833327" y="2705747"/>
            <a:ext cx="1432881" cy="1432881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2631152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4" dur="3040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>
            <a:extLst>
              <a:ext uri="{FF2B5EF4-FFF2-40B4-BE49-F238E27FC236}">
                <a16:creationId xmlns:a16="http://schemas.microsoft.com/office/drawing/2014/main" id="{091DDAC2-A86E-4DA1-97A0-E4613AC51BA4}"/>
              </a:ext>
            </a:extLst>
          </p:cNvPr>
          <p:cNvGrpSpPr/>
          <p:nvPr/>
        </p:nvGrpSpPr>
        <p:grpSpPr>
          <a:xfrm>
            <a:off x="375315" y="1436777"/>
            <a:ext cx="11475085" cy="3443038"/>
            <a:chOff x="954" y="4849"/>
            <a:chExt cx="16315" cy="3076"/>
          </a:xfrm>
        </p:grpSpPr>
        <p:sp>
          <p:nvSpPr>
            <p:cNvPr id="147" name="Rounded Rectangle 16">
              <a:extLst>
                <a:ext uri="{FF2B5EF4-FFF2-40B4-BE49-F238E27FC236}">
                  <a16:creationId xmlns:a16="http://schemas.microsoft.com/office/drawing/2014/main" id="{CB0B648D-395F-42F4-8EBE-4B682C7E2DAF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80号-萌趣小鱼体"/>
                <a:cs typeface="+mn-cs"/>
              </a:endParaRPr>
            </a:p>
          </p:txBody>
        </p:sp>
        <p:sp>
          <p:nvSpPr>
            <p:cNvPr id="148" name="Rounded Rectangle 8">
              <a:extLst>
                <a:ext uri="{FF2B5EF4-FFF2-40B4-BE49-F238E27FC236}">
                  <a16:creationId xmlns:a16="http://schemas.microsoft.com/office/drawing/2014/main" id="{12BA0D0E-A2AD-4908-AC12-229974D3F508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80号-萌趣小鱼体"/>
                <a:cs typeface="+mn-cs"/>
              </a:endParaRPr>
            </a:p>
          </p:txBody>
        </p:sp>
        <p:sp>
          <p:nvSpPr>
            <p:cNvPr id="149" name="Text Box 14">
              <a:extLst>
                <a:ext uri="{FF2B5EF4-FFF2-40B4-BE49-F238E27FC236}">
                  <a16:creationId xmlns:a16="http://schemas.microsoft.com/office/drawing/2014/main" id="{9030E175-B6A5-40C6-B1EC-4D7A87E734AA}"/>
                </a:ext>
              </a:extLst>
            </p:cNvPr>
            <p:cNvSpPr txBox="1"/>
            <p:nvPr/>
          </p:nvSpPr>
          <p:spPr>
            <a:xfrm>
              <a:off x="1666" y="4849"/>
              <a:ext cx="14854" cy="2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 ) Đọc các cặp phép nhân, phép chia trong bảng có liên quan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Ví dụ: 2 x 8 = 16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16 : 2 = 8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9077960" cy="768350"/>
            <a:chOff x="193" y="680"/>
            <a:chExt cx="1429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53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Ôn tập bảng các phép nhân, phép chia 2 và 5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F53985-FBF2-4555-A4F4-5692257B08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66" y="2249569"/>
            <a:ext cx="4966705" cy="27389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2119540" y="4252587"/>
            <a:ext cx="2915933" cy="2337272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788112" y="1416409"/>
              <a:ext cx="21446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>
                  <a:solidFill>
                    <a:srgbClr val="FF2727"/>
                  </a:solidFill>
                  <a:latin typeface="Calibri" panose="020F0502020204030204"/>
                </a:rPr>
                <a:t>Nhóm đôi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4834337" y="5161731"/>
            <a:ext cx="2192478" cy="179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603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3200" b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1" name="Text Box 31">
            <a:extLst>
              <a:ext uri="{FF2B5EF4-FFF2-40B4-BE49-F238E27FC236}">
                <a16:creationId xmlns:a16="http://schemas.microsoft.com/office/drawing/2014/main" id="{AFF1AF27-F3CC-452C-9A12-7D4E5A018EC2}"/>
              </a:ext>
            </a:extLst>
          </p:cNvPr>
          <p:cNvSpPr txBox="1"/>
          <p:nvPr/>
        </p:nvSpPr>
        <p:spPr>
          <a:xfrm>
            <a:off x="3233904" y="1569295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4</a:t>
            </a: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2785FC26-7315-474D-80B2-62FA79C0CD27}"/>
              </a:ext>
            </a:extLst>
          </p:cNvPr>
          <p:cNvSpPr txBox="1"/>
          <p:nvPr/>
        </p:nvSpPr>
        <p:spPr>
          <a:xfrm>
            <a:off x="3233903" y="2710007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7</a:t>
            </a:r>
          </a:p>
        </p:txBody>
      </p:sp>
      <p:sp>
        <p:nvSpPr>
          <p:cNvPr id="23" name="Text Box 31">
            <a:extLst>
              <a:ext uri="{FF2B5EF4-FFF2-40B4-BE49-F238E27FC236}">
                <a16:creationId xmlns:a16="http://schemas.microsoft.com/office/drawing/2014/main" id="{9EBEB16F-4A5B-4919-B54F-F4FEE47C00E6}"/>
              </a:ext>
            </a:extLst>
          </p:cNvPr>
          <p:cNvSpPr txBox="1"/>
          <p:nvPr/>
        </p:nvSpPr>
        <p:spPr>
          <a:xfrm>
            <a:off x="3233903" y="3894878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6</a:t>
            </a:r>
          </a:p>
        </p:txBody>
      </p:sp>
      <p:sp>
        <p:nvSpPr>
          <p:cNvPr id="24" name="Text Box 31">
            <a:extLst>
              <a:ext uri="{FF2B5EF4-FFF2-40B4-BE49-F238E27FC236}">
                <a16:creationId xmlns:a16="http://schemas.microsoft.com/office/drawing/2014/main" id="{E12A0E4F-9022-4491-A336-3DF5C1C9906A}"/>
              </a:ext>
            </a:extLst>
          </p:cNvPr>
          <p:cNvSpPr txBox="1"/>
          <p:nvPr/>
        </p:nvSpPr>
        <p:spPr>
          <a:xfrm>
            <a:off x="3233902" y="5035590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9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2DC99630-22A6-4F1F-BF5F-7632F4B10CCA}"/>
              </a:ext>
            </a:extLst>
          </p:cNvPr>
          <p:cNvSpPr txBox="1"/>
          <p:nvPr/>
        </p:nvSpPr>
        <p:spPr>
          <a:xfrm>
            <a:off x="7554125" y="1509488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9</a:t>
            </a: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FF222049-C5DD-491A-B418-65991DDA2EFF}"/>
              </a:ext>
            </a:extLst>
          </p:cNvPr>
          <p:cNvSpPr txBox="1"/>
          <p:nvPr/>
        </p:nvSpPr>
        <p:spPr>
          <a:xfrm>
            <a:off x="7554124" y="2650200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10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92AA206A-46D7-48BC-BBDF-93F05A9CF2BA}"/>
              </a:ext>
            </a:extLst>
          </p:cNvPr>
          <p:cNvSpPr txBox="1"/>
          <p:nvPr/>
        </p:nvSpPr>
        <p:spPr>
          <a:xfrm>
            <a:off x="7554124" y="3835071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7</a:t>
            </a: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2045C428-495E-48C2-A63D-0632310B18F3}"/>
              </a:ext>
            </a:extLst>
          </p:cNvPr>
          <p:cNvSpPr txBox="1"/>
          <p:nvPr/>
        </p:nvSpPr>
        <p:spPr>
          <a:xfrm>
            <a:off x="7554123" y="4975783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13E1AE-5DBA-47C1-BF80-27E790D9A85C}"/>
              </a:ext>
            </a:extLst>
          </p:cNvPr>
          <p:cNvGrpSpPr/>
          <p:nvPr/>
        </p:nvGrpSpPr>
        <p:grpSpPr>
          <a:xfrm flipH="1">
            <a:off x="952458" y="1475226"/>
            <a:ext cx="1346199" cy="923123"/>
            <a:chOff x="2958" y="8060"/>
            <a:chExt cx="2699" cy="167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1C45FDB-3F06-49BB-83C6-78BB01C6C2AF}"/>
                </a:ext>
              </a:extLst>
            </p:cNvPr>
            <p:cNvGrpSpPr/>
            <p:nvPr/>
          </p:nvGrpSpPr>
          <p:grpSpPr>
            <a:xfrm flipH="1">
              <a:off x="3249" y="8226"/>
              <a:ext cx="2408" cy="1506"/>
              <a:chOff x="11898" y="4722"/>
              <a:chExt cx="4868" cy="1920"/>
            </a:xfrm>
          </p:grpSpPr>
          <p:sp>
            <p:nvSpPr>
              <p:cNvPr id="33" name="Freeform 323">
                <a:extLst>
                  <a:ext uri="{FF2B5EF4-FFF2-40B4-BE49-F238E27FC236}">
                    <a16:creationId xmlns:a16="http://schemas.microsoft.com/office/drawing/2014/main" id="{4C86B333-6840-4F0B-9865-5FCE3B039F0E}"/>
                  </a:ext>
                </a:extLst>
              </p:cNvPr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字魂80号-萌趣小鱼体"/>
                  <a:cs typeface="+mn-cs"/>
                </a:endParaRPr>
              </a:p>
            </p:txBody>
          </p:sp>
          <p:grpSp>
            <p:nvGrpSpPr>
              <p:cNvPr id="34" name="组合 4">
                <a:extLst>
                  <a:ext uri="{FF2B5EF4-FFF2-40B4-BE49-F238E27FC236}">
                    <a16:creationId xmlns:a16="http://schemas.microsoft.com/office/drawing/2014/main" id="{86BE7E19-75A9-4972-B878-B6C74A78BE53}"/>
                  </a:ext>
                </a:extLst>
              </p:cNvPr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5" name="Freeform 325">
                  <a:extLst>
                    <a:ext uri="{FF2B5EF4-FFF2-40B4-BE49-F238E27FC236}">
                      <a16:creationId xmlns:a16="http://schemas.microsoft.com/office/drawing/2014/main" id="{C2CE660E-ABA0-400D-8F8E-E782C3E2C2B3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26">
                  <a:extLst>
                    <a:ext uri="{FF2B5EF4-FFF2-40B4-BE49-F238E27FC236}">
                      <a16:creationId xmlns:a16="http://schemas.microsoft.com/office/drawing/2014/main" id="{5C5660C1-03E1-4E87-A0C0-881F04F346AC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327">
                  <a:extLst>
                    <a:ext uri="{FF2B5EF4-FFF2-40B4-BE49-F238E27FC236}">
                      <a16:creationId xmlns:a16="http://schemas.microsoft.com/office/drawing/2014/main" id="{9EBC46BB-E6ED-4A2B-ACB7-E50E5EFC535C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28">
                  <a:extLst>
                    <a:ext uri="{FF2B5EF4-FFF2-40B4-BE49-F238E27FC236}">
                      <a16:creationId xmlns:a16="http://schemas.microsoft.com/office/drawing/2014/main" id="{2A20C193-17FD-47A9-BB2A-11AA59E111CB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9">
                  <a:extLst>
                    <a:ext uri="{FF2B5EF4-FFF2-40B4-BE49-F238E27FC236}">
                      <a16:creationId xmlns:a16="http://schemas.microsoft.com/office/drawing/2014/main" id="{73FD69D2-1A0D-42D6-8B6D-C06D7EDEB414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0">
                  <a:extLst>
                    <a:ext uri="{FF2B5EF4-FFF2-40B4-BE49-F238E27FC236}">
                      <a16:creationId xmlns:a16="http://schemas.microsoft.com/office/drawing/2014/main" id="{B833BCE0-01DD-43C8-A2DF-AACDFEEC4812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11">
                  <a:extLst>
                    <a:ext uri="{FF2B5EF4-FFF2-40B4-BE49-F238E27FC236}">
                      <a16:creationId xmlns:a16="http://schemas.microsoft.com/office/drawing/2014/main" id="{87DEEF3B-A2ED-4214-84A8-D6696BD888C0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grpSp>
              <p:nvGrpSpPr>
                <p:cNvPr id="42" name="组合 13">
                  <a:extLst>
                    <a:ext uri="{FF2B5EF4-FFF2-40B4-BE49-F238E27FC236}">
                      <a16:creationId xmlns:a16="http://schemas.microsoft.com/office/drawing/2014/main" id="{DDA9CC1D-229C-41FA-911A-07AA462CD16A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43" name="Freeform 12">
                    <a:extLst>
                      <a:ext uri="{FF2B5EF4-FFF2-40B4-BE49-F238E27FC236}">
                        <a16:creationId xmlns:a16="http://schemas.microsoft.com/office/drawing/2014/main" id="{7447CE8D-E2EF-4D5A-9AC1-4AF56A9545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4" name="Freeform 13">
                    <a:extLst>
                      <a:ext uri="{FF2B5EF4-FFF2-40B4-BE49-F238E27FC236}">
                        <a16:creationId xmlns:a16="http://schemas.microsoft.com/office/drawing/2014/main" id="{C97A2C83-F42E-4D04-BD0E-D8C6D58C5C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" name="Freeform 14">
                    <a:extLst>
                      <a:ext uri="{FF2B5EF4-FFF2-40B4-BE49-F238E27FC236}">
                        <a16:creationId xmlns:a16="http://schemas.microsoft.com/office/drawing/2014/main" id="{A2969831-62B5-4849-BA6B-7B68F31C242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" name="Freeform 15">
                    <a:extLst>
                      <a:ext uri="{FF2B5EF4-FFF2-40B4-BE49-F238E27FC236}">
                        <a16:creationId xmlns:a16="http://schemas.microsoft.com/office/drawing/2014/main" id="{A0C18203-BC78-49E9-9A71-7B5104573DF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" name="Freeform 16">
                    <a:extLst>
                      <a:ext uri="{FF2B5EF4-FFF2-40B4-BE49-F238E27FC236}">
                        <a16:creationId xmlns:a16="http://schemas.microsoft.com/office/drawing/2014/main" id="{42877857-3CA0-4966-AD0A-BC76745B0D4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Freeform 17">
                    <a:extLst>
                      <a:ext uri="{FF2B5EF4-FFF2-40B4-BE49-F238E27FC236}">
                        <a16:creationId xmlns:a16="http://schemas.microsoft.com/office/drawing/2014/main" id="{2C9A779F-2C14-4749-9AF9-AAB5DBF0A61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9" name="Freeform 18">
                    <a:extLst>
                      <a:ext uri="{FF2B5EF4-FFF2-40B4-BE49-F238E27FC236}">
                        <a16:creationId xmlns:a16="http://schemas.microsoft.com/office/drawing/2014/main" id="{9C591FE4-61F1-45E3-B4D2-4A3B2102854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0" name="Freeform 19">
                    <a:extLst>
                      <a:ext uri="{FF2B5EF4-FFF2-40B4-BE49-F238E27FC236}">
                        <a16:creationId xmlns:a16="http://schemas.microsoft.com/office/drawing/2014/main" id="{050233C2-42D4-40D3-A728-D86374DD0BE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1" name="Freeform 20">
                    <a:extLst>
                      <a:ext uri="{FF2B5EF4-FFF2-40B4-BE49-F238E27FC236}">
                        <a16:creationId xmlns:a16="http://schemas.microsoft.com/office/drawing/2014/main" id="{A73DC788-0C3B-439D-9494-CBF701E6A84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2" name="Freeform 21">
                    <a:extLst>
                      <a:ext uri="{FF2B5EF4-FFF2-40B4-BE49-F238E27FC236}">
                        <a16:creationId xmlns:a16="http://schemas.microsoft.com/office/drawing/2014/main" id="{812C8FBA-B8C3-423A-A582-37A6F9DFF3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3" name="Freeform 22">
                    <a:extLst>
                      <a:ext uri="{FF2B5EF4-FFF2-40B4-BE49-F238E27FC236}">
                        <a16:creationId xmlns:a16="http://schemas.microsoft.com/office/drawing/2014/main" id="{822E5B47-4325-4812-BDDB-144C1C4C73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" name="Freeform 23">
                    <a:extLst>
                      <a:ext uri="{FF2B5EF4-FFF2-40B4-BE49-F238E27FC236}">
                        <a16:creationId xmlns:a16="http://schemas.microsoft.com/office/drawing/2014/main" id="{5433FBD1-F826-4044-8C2E-616EF40227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" name="Freeform 24">
                    <a:extLst>
                      <a:ext uri="{FF2B5EF4-FFF2-40B4-BE49-F238E27FC236}">
                        <a16:creationId xmlns:a16="http://schemas.microsoft.com/office/drawing/2014/main" id="{0773386B-A900-4672-93E2-D8753028AE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" name="Freeform 25">
                    <a:extLst>
                      <a:ext uri="{FF2B5EF4-FFF2-40B4-BE49-F238E27FC236}">
                        <a16:creationId xmlns:a16="http://schemas.microsoft.com/office/drawing/2014/main" id="{FF67E762-C7D1-4CB4-A966-7ECC029FE2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" name="Freeform 26">
                    <a:extLst>
                      <a:ext uri="{FF2B5EF4-FFF2-40B4-BE49-F238E27FC236}">
                        <a16:creationId xmlns:a16="http://schemas.microsoft.com/office/drawing/2014/main" id="{7532822E-71D9-4B5E-9565-FAAEAAD4EE7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" name="Freeform 27">
                    <a:extLst>
                      <a:ext uri="{FF2B5EF4-FFF2-40B4-BE49-F238E27FC236}">
                        <a16:creationId xmlns:a16="http://schemas.microsoft.com/office/drawing/2014/main" id="{C054A2BE-98C6-47D6-81AA-B40F5CD9F7B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9" name="Freeform 28">
                    <a:extLst>
                      <a:ext uri="{FF2B5EF4-FFF2-40B4-BE49-F238E27FC236}">
                        <a16:creationId xmlns:a16="http://schemas.microsoft.com/office/drawing/2014/main" id="{DE5F3E4F-4E75-46CC-ACD7-14F1F1A65F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0" name="Freeform 29">
                    <a:extLst>
                      <a:ext uri="{FF2B5EF4-FFF2-40B4-BE49-F238E27FC236}">
                        <a16:creationId xmlns:a16="http://schemas.microsoft.com/office/drawing/2014/main" id="{56B3993A-8ED1-45D3-9AEE-89211480EF6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1" name="Freeform 30">
                    <a:extLst>
                      <a:ext uri="{FF2B5EF4-FFF2-40B4-BE49-F238E27FC236}">
                        <a16:creationId xmlns:a16="http://schemas.microsoft.com/office/drawing/2014/main" id="{E45EF507-BC6B-473F-B741-D86C5E6568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" name="Freeform 31">
                    <a:extLst>
                      <a:ext uri="{FF2B5EF4-FFF2-40B4-BE49-F238E27FC236}">
                        <a16:creationId xmlns:a16="http://schemas.microsoft.com/office/drawing/2014/main" id="{C893A323-A3E6-4F50-A832-3CD17002DD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Freeform 32">
                    <a:extLst>
                      <a:ext uri="{FF2B5EF4-FFF2-40B4-BE49-F238E27FC236}">
                        <a16:creationId xmlns:a16="http://schemas.microsoft.com/office/drawing/2014/main" id="{D406F24F-8A4B-464D-8263-06D1AB69BE0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" name="Freeform 33">
                    <a:extLst>
                      <a:ext uri="{FF2B5EF4-FFF2-40B4-BE49-F238E27FC236}">
                        <a16:creationId xmlns:a16="http://schemas.microsoft.com/office/drawing/2014/main" id="{10C3E680-240C-464D-B6B5-54AE9A9733D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" name="Freeform 34">
                    <a:extLst>
                      <a:ext uri="{FF2B5EF4-FFF2-40B4-BE49-F238E27FC236}">
                        <a16:creationId xmlns:a16="http://schemas.microsoft.com/office/drawing/2014/main" id="{3ED7C851-3D45-4902-93A5-12F2970C67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6" name="Freeform 35">
                    <a:extLst>
                      <a:ext uri="{FF2B5EF4-FFF2-40B4-BE49-F238E27FC236}">
                        <a16:creationId xmlns:a16="http://schemas.microsoft.com/office/drawing/2014/main" id="{02D6EE73-726F-4EA3-AEE8-36755DC119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7" name="Freeform 36">
                    <a:extLst>
                      <a:ext uri="{FF2B5EF4-FFF2-40B4-BE49-F238E27FC236}">
                        <a16:creationId xmlns:a16="http://schemas.microsoft.com/office/drawing/2014/main" id="{14DBB967-6B4E-4862-B162-D27F1DDA6E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8" name="Freeform 37">
                    <a:extLst>
                      <a:ext uri="{FF2B5EF4-FFF2-40B4-BE49-F238E27FC236}">
                        <a16:creationId xmlns:a16="http://schemas.microsoft.com/office/drawing/2014/main" id="{E83C1CF1-3183-41AA-80F6-5A3C2D7D34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9" name="Freeform 38">
                    <a:extLst>
                      <a:ext uri="{FF2B5EF4-FFF2-40B4-BE49-F238E27FC236}">
                        <a16:creationId xmlns:a16="http://schemas.microsoft.com/office/drawing/2014/main" id="{260F501A-2593-4E91-8DD3-EA33B5740B7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" name="Freeform 39">
                    <a:extLst>
                      <a:ext uri="{FF2B5EF4-FFF2-40B4-BE49-F238E27FC236}">
                        <a16:creationId xmlns:a16="http://schemas.microsoft.com/office/drawing/2014/main" id="{8A09C917-61C7-4E87-9319-8E13F4BF8A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1" name="Freeform 40">
                    <a:extLst>
                      <a:ext uri="{FF2B5EF4-FFF2-40B4-BE49-F238E27FC236}">
                        <a16:creationId xmlns:a16="http://schemas.microsoft.com/office/drawing/2014/main" id="{C7BD0A8B-052E-4195-8A9E-8B4E72E51F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2" name="Freeform 41">
                    <a:extLst>
                      <a:ext uri="{FF2B5EF4-FFF2-40B4-BE49-F238E27FC236}">
                        <a16:creationId xmlns:a16="http://schemas.microsoft.com/office/drawing/2014/main" id="{0E647757-772E-491B-B4EE-C92EF6EFCC4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3" name="Freeform 42">
                    <a:extLst>
                      <a:ext uri="{FF2B5EF4-FFF2-40B4-BE49-F238E27FC236}">
                        <a16:creationId xmlns:a16="http://schemas.microsoft.com/office/drawing/2014/main" id="{368A2630-2A44-4115-9F17-C83CA8E413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4" name="Freeform 43">
                    <a:extLst>
                      <a:ext uri="{FF2B5EF4-FFF2-40B4-BE49-F238E27FC236}">
                        <a16:creationId xmlns:a16="http://schemas.microsoft.com/office/drawing/2014/main" id="{9AA8F158-0E5D-491D-A11C-FEE64F53B7B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5" name="Freeform 44">
                    <a:extLst>
                      <a:ext uri="{FF2B5EF4-FFF2-40B4-BE49-F238E27FC236}">
                        <a16:creationId xmlns:a16="http://schemas.microsoft.com/office/drawing/2014/main" id="{B257D18A-AC70-4E5D-9227-D63F4284975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6" name="Freeform 45">
                    <a:extLst>
                      <a:ext uri="{FF2B5EF4-FFF2-40B4-BE49-F238E27FC236}">
                        <a16:creationId xmlns:a16="http://schemas.microsoft.com/office/drawing/2014/main" id="{927694CA-157F-4F9F-8E2F-804C33DFAA6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Freeform 46">
                    <a:extLst>
                      <a:ext uri="{FF2B5EF4-FFF2-40B4-BE49-F238E27FC236}">
                        <a16:creationId xmlns:a16="http://schemas.microsoft.com/office/drawing/2014/main" id="{283A80FF-CC4B-4BC4-95CB-9F64297218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Freeform 47">
                    <a:extLst>
                      <a:ext uri="{FF2B5EF4-FFF2-40B4-BE49-F238E27FC236}">
                        <a16:creationId xmlns:a16="http://schemas.microsoft.com/office/drawing/2014/main" id="{0460B58A-6FB1-4770-9A84-847CB9AC02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Freeform 48">
                    <a:extLst>
                      <a:ext uri="{FF2B5EF4-FFF2-40B4-BE49-F238E27FC236}">
                        <a16:creationId xmlns:a16="http://schemas.microsoft.com/office/drawing/2014/main" id="{25E14977-FDA9-4DA9-91DE-11FA971145D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" name="Freeform 49">
                    <a:extLst>
                      <a:ext uri="{FF2B5EF4-FFF2-40B4-BE49-F238E27FC236}">
                        <a16:creationId xmlns:a16="http://schemas.microsoft.com/office/drawing/2014/main" id="{83223FFA-D7A5-4938-B81C-8C7FB688D3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Freeform 50">
                    <a:extLst>
                      <a:ext uri="{FF2B5EF4-FFF2-40B4-BE49-F238E27FC236}">
                        <a16:creationId xmlns:a16="http://schemas.microsoft.com/office/drawing/2014/main" id="{99031003-2DC1-4C88-B513-4CB9486384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2" name="Freeform 51">
                    <a:extLst>
                      <a:ext uri="{FF2B5EF4-FFF2-40B4-BE49-F238E27FC236}">
                        <a16:creationId xmlns:a16="http://schemas.microsoft.com/office/drawing/2014/main" id="{B66CCADF-A5F7-4005-AECF-227D1B32E64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Freeform 52">
                    <a:extLst>
                      <a:ext uri="{FF2B5EF4-FFF2-40B4-BE49-F238E27FC236}">
                        <a16:creationId xmlns:a16="http://schemas.microsoft.com/office/drawing/2014/main" id="{4A4D29E9-8FED-41AB-82FA-FC71A3C64D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" name="Freeform 53">
                    <a:extLst>
                      <a:ext uri="{FF2B5EF4-FFF2-40B4-BE49-F238E27FC236}">
                        <a16:creationId xmlns:a16="http://schemas.microsoft.com/office/drawing/2014/main" id="{3F1F2FCE-37D9-43A2-9718-E2E4FC1E659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" name="Freeform 54">
                    <a:extLst>
                      <a:ext uri="{FF2B5EF4-FFF2-40B4-BE49-F238E27FC236}">
                        <a16:creationId xmlns:a16="http://schemas.microsoft.com/office/drawing/2014/main" id="{9D17C8E9-4687-4555-AC68-B97FEA183D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" name="Freeform 55">
                    <a:extLst>
                      <a:ext uri="{FF2B5EF4-FFF2-40B4-BE49-F238E27FC236}">
                        <a16:creationId xmlns:a16="http://schemas.microsoft.com/office/drawing/2014/main" id="{A0096C23-977F-4D9B-BC22-A8C612F92F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8" name="Freeform 56">
                    <a:extLst>
                      <a:ext uri="{FF2B5EF4-FFF2-40B4-BE49-F238E27FC236}">
                        <a16:creationId xmlns:a16="http://schemas.microsoft.com/office/drawing/2014/main" id="{0F857201-A348-4E0C-820D-97A84BA918D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9" name="Freeform 57">
                    <a:extLst>
                      <a:ext uri="{FF2B5EF4-FFF2-40B4-BE49-F238E27FC236}">
                        <a16:creationId xmlns:a16="http://schemas.microsoft.com/office/drawing/2014/main" id="{95EAD4F2-87B0-4A27-9E52-2BE8935F8FF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0" name="Freeform 58">
                    <a:extLst>
                      <a:ext uri="{FF2B5EF4-FFF2-40B4-BE49-F238E27FC236}">
                        <a16:creationId xmlns:a16="http://schemas.microsoft.com/office/drawing/2014/main" id="{C85C283C-F2FF-493C-8FCE-145B0EB105A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" name="Freeform 59">
                    <a:extLst>
                      <a:ext uri="{FF2B5EF4-FFF2-40B4-BE49-F238E27FC236}">
                        <a16:creationId xmlns:a16="http://schemas.microsoft.com/office/drawing/2014/main" id="{DE972802-DB13-4E6C-9C05-0F2B9D4F7D6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2" name="Freeform 60">
                    <a:extLst>
                      <a:ext uri="{FF2B5EF4-FFF2-40B4-BE49-F238E27FC236}">
                        <a16:creationId xmlns:a16="http://schemas.microsoft.com/office/drawing/2014/main" id="{4433F8E2-8B28-4A8B-B9B0-BF2D17172D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Freeform 61">
                    <a:extLst>
                      <a:ext uri="{FF2B5EF4-FFF2-40B4-BE49-F238E27FC236}">
                        <a16:creationId xmlns:a16="http://schemas.microsoft.com/office/drawing/2014/main" id="{7B126D6C-63BE-4D13-9689-07A03E79DE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4" name="Freeform 62">
                    <a:extLst>
                      <a:ext uri="{FF2B5EF4-FFF2-40B4-BE49-F238E27FC236}">
                        <a16:creationId xmlns:a16="http://schemas.microsoft.com/office/drawing/2014/main" id="{445DF1C4-6366-4999-94D8-D7F6786ACE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5" name="Freeform 63">
                    <a:extLst>
                      <a:ext uri="{FF2B5EF4-FFF2-40B4-BE49-F238E27FC236}">
                        <a16:creationId xmlns:a16="http://schemas.microsoft.com/office/drawing/2014/main" id="{644CE199-DC76-4B4F-872F-C3E9F28BFAC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Freeform 64">
                    <a:extLst>
                      <a:ext uri="{FF2B5EF4-FFF2-40B4-BE49-F238E27FC236}">
                        <a16:creationId xmlns:a16="http://schemas.microsoft.com/office/drawing/2014/main" id="{9C81BA04-1AF6-4D17-BD79-380CCE41CA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Freeform 65">
                    <a:extLst>
                      <a:ext uri="{FF2B5EF4-FFF2-40B4-BE49-F238E27FC236}">
                        <a16:creationId xmlns:a16="http://schemas.microsoft.com/office/drawing/2014/main" id="{42D1FFB1-1A9D-4332-B395-5275BC792BD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Freeform 66">
                    <a:extLst>
                      <a:ext uri="{FF2B5EF4-FFF2-40B4-BE49-F238E27FC236}">
                        <a16:creationId xmlns:a16="http://schemas.microsoft.com/office/drawing/2014/main" id="{5FF06F4B-04A2-4CDF-ADB6-0A2D8512FB7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Freeform 67">
                    <a:extLst>
                      <a:ext uri="{FF2B5EF4-FFF2-40B4-BE49-F238E27FC236}">
                        <a16:creationId xmlns:a16="http://schemas.microsoft.com/office/drawing/2014/main" id="{FD938529-C78A-46AC-8331-FBCBC0A469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0" name="Freeform 68">
                    <a:extLst>
                      <a:ext uri="{FF2B5EF4-FFF2-40B4-BE49-F238E27FC236}">
                        <a16:creationId xmlns:a16="http://schemas.microsoft.com/office/drawing/2014/main" id="{D8CAD808-7F3D-4738-882F-38693385F7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1" name="Freeform 69">
                    <a:extLst>
                      <a:ext uri="{FF2B5EF4-FFF2-40B4-BE49-F238E27FC236}">
                        <a16:creationId xmlns:a16="http://schemas.microsoft.com/office/drawing/2014/main" id="{C5F8E851-F016-409A-B48A-DC91F63775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2" name="Freeform 70">
                    <a:extLst>
                      <a:ext uri="{FF2B5EF4-FFF2-40B4-BE49-F238E27FC236}">
                        <a16:creationId xmlns:a16="http://schemas.microsoft.com/office/drawing/2014/main" id="{59B808C4-69C8-40E3-8696-327AFE51FC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3" name="Freeform 71">
                    <a:extLst>
                      <a:ext uri="{FF2B5EF4-FFF2-40B4-BE49-F238E27FC236}">
                        <a16:creationId xmlns:a16="http://schemas.microsoft.com/office/drawing/2014/main" id="{CE1D6F0D-E963-4138-AD58-0754110254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" name="Freeform 72">
                    <a:extLst>
                      <a:ext uri="{FF2B5EF4-FFF2-40B4-BE49-F238E27FC236}">
                        <a16:creationId xmlns:a16="http://schemas.microsoft.com/office/drawing/2014/main" id="{8BAF3DAF-A0C1-4E9A-B26D-6C2E7670C03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" name="Freeform 73">
                    <a:extLst>
                      <a:ext uri="{FF2B5EF4-FFF2-40B4-BE49-F238E27FC236}">
                        <a16:creationId xmlns:a16="http://schemas.microsoft.com/office/drawing/2014/main" id="{2B89C9AB-59AA-4E25-9DC2-487C823B49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" name="Freeform 74">
                    <a:extLst>
                      <a:ext uri="{FF2B5EF4-FFF2-40B4-BE49-F238E27FC236}">
                        <a16:creationId xmlns:a16="http://schemas.microsoft.com/office/drawing/2014/main" id="{188666EA-F38C-43AC-A472-A1035DD4FB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" name="Freeform 75">
                    <a:extLst>
                      <a:ext uri="{FF2B5EF4-FFF2-40B4-BE49-F238E27FC236}">
                        <a16:creationId xmlns:a16="http://schemas.microsoft.com/office/drawing/2014/main" id="{320C9341-8AA5-4889-8010-3A52EDD4E7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8" name="Freeform 76">
                    <a:extLst>
                      <a:ext uri="{FF2B5EF4-FFF2-40B4-BE49-F238E27FC236}">
                        <a16:creationId xmlns:a16="http://schemas.microsoft.com/office/drawing/2014/main" id="{66D5102F-9A06-45AF-8EE8-9C96DFEAE21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9" name="Freeform 77">
                    <a:extLst>
                      <a:ext uri="{FF2B5EF4-FFF2-40B4-BE49-F238E27FC236}">
                        <a16:creationId xmlns:a16="http://schemas.microsoft.com/office/drawing/2014/main" id="{AE6AEA08-EC6D-47E0-9083-FADF6FC20AC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0" name="Freeform 78">
                    <a:extLst>
                      <a:ext uri="{FF2B5EF4-FFF2-40B4-BE49-F238E27FC236}">
                        <a16:creationId xmlns:a16="http://schemas.microsoft.com/office/drawing/2014/main" id="{8E256C51-C4BF-426A-9DAC-D86ED072A0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1" name="Freeform 79">
                    <a:extLst>
                      <a:ext uri="{FF2B5EF4-FFF2-40B4-BE49-F238E27FC236}">
                        <a16:creationId xmlns:a16="http://schemas.microsoft.com/office/drawing/2014/main" id="{771FDCE5-2F8D-43EF-968B-8207D89852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6" name="Freeform 80">
                    <a:extLst>
                      <a:ext uri="{FF2B5EF4-FFF2-40B4-BE49-F238E27FC236}">
                        <a16:creationId xmlns:a16="http://schemas.microsoft.com/office/drawing/2014/main" id="{FD6CD89F-C602-4B92-97F7-4CD19E6F28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7" name="Freeform 81">
                    <a:extLst>
                      <a:ext uri="{FF2B5EF4-FFF2-40B4-BE49-F238E27FC236}">
                        <a16:creationId xmlns:a16="http://schemas.microsoft.com/office/drawing/2014/main" id="{350DE7DE-7374-4E22-8084-0E32B80246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8" name="Freeform 82">
                    <a:extLst>
                      <a:ext uri="{FF2B5EF4-FFF2-40B4-BE49-F238E27FC236}">
                        <a16:creationId xmlns:a16="http://schemas.microsoft.com/office/drawing/2014/main" id="{9BB09C73-D562-4E52-BED7-3E50FDCCA45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9" name="Freeform 83">
                    <a:extLst>
                      <a:ext uri="{FF2B5EF4-FFF2-40B4-BE49-F238E27FC236}">
                        <a16:creationId xmlns:a16="http://schemas.microsoft.com/office/drawing/2014/main" id="{2FFEEF64-9E7E-4247-BD03-6D3137A500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0" name="Freeform 84">
                    <a:extLst>
                      <a:ext uri="{FF2B5EF4-FFF2-40B4-BE49-F238E27FC236}">
                        <a16:creationId xmlns:a16="http://schemas.microsoft.com/office/drawing/2014/main" id="{9688F164-0317-479B-8064-A7EBDCE9C06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1" name="Freeform 85">
                    <a:extLst>
                      <a:ext uri="{FF2B5EF4-FFF2-40B4-BE49-F238E27FC236}">
                        <a16:creationId xmlns:a16="http://schemas.microsoft.com/office/drawing/2014/main" id="{50165833-46D9-4B90-953D-E4718EF6A0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2" name="Freeform 86">
                    <a:extLst>
                      <a:ext uri="{FF2B5EF4-FFF2-40B4-BE49-F238E27FC236}">
                        <a16:creationId xmlns:a16="http://schemas.microsoft.com/office/drawing/2014/main" id="{5FB275EC-7BA5-402C-971D-272C9FEA908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3" name="Freeform 87">
                    <a:extLst>
                      <a:ext uri="{FF2B5EF4-FFF2-40B4-BE49-F238E27FC236}">
                        <a16:creationId xmlns:a16="http://schemas.microsoft.com/office/drawing/2014/main" id="{A06CAFCC-6055-4847-A9E7-A79DDDC459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4" name="Freeform 88">
                    <a:extLst>
                      <a:ext uri="{FF2B5EF4-FFF2-40B4-BE49-F238E27FC236}">
                        <a16:creationId xmlns:a16="http://schemas.microsoft.com/office/drawing/2014/main" id="{395FB512-CD67-4129-A230-9978F4D04AB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5" name="Freeform 89">
                    <a:extLst>
                      <a:ext uri="{FF2B5EF4-FFF2-40B4-BE49-F238E27FC236}">
                        <a16:creationId xmlns:a16="http://schemas.microsoft.com/office/drawing/2014/main" id="{41DEA504-F4C5-4360-BB7B-F3681F0E38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6" name="Freeform 90">
                    <a:extLst>
                      <a:ext uri="{FF2B5EF4-FFF2-40B4-BE49-F238E27FC236}">
                        <a16:creationId xmlns:a16="http://schemas.microsoft.com/office/drawing/2014/main" id="{CE260F13-5246-4DCF-BD3A-1B3C77D0816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7" name="Freeform 91">
                    <a:extLst>
                      <a:ext uri="{FF2B5EF4-FFF2-40B4-BE49-F238E27FC236}">
                        <a16:creationId xmlns:a16="http://schemas.microsoft.com/office/drawing/2014/main" id="{B28E9A7B-839E-43AE-87B9-E658B6F267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28" name="Freeform 92">
                    <a:extLst>
                      <a:ext uri="{FF2B5EF4-FFF2-40B4-BE49-F238E27FC236}">
                        <a16:creationId xmlns:a16="http://schemas.microsoft.com/office/drawing/2014/main" id="{BA6D2916-D8B7-4F97-82BC-2C0F983405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32" name="Text Box 414">
              <a:extLst>
                <a:ext uri="{FF2B5EF4-FFF2-40B4-BE49-F238E27FC236}">
                  <a16:creationId xmlns:a16="http://schemas.microsoft.com/office/drawing/2014/main" id="{AE7957F8-4967-48EA-A287-2D592FB25D1B}"/>
                </a:ext>
              </a:extLst>
            </p:cNvPr>
            <p:cNvSpPr txBox="1"/>
            <p:nvPr/>
          </p:nvSpPr>
          <p:spPr>
            <a:xfrm flipH="1">
              <a:off x="2958" y="8060"/>
              <a:ext cx="2101" cy="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sp>
        <p:nvSpPr>
          <p:cNvPr id="232" name="Text Box 31">
            <a:extLst>
              <a:ext uri="{FF2B5EF4-FFF2-40B4-BE49-F238E27FC236}">
                <a16:creationId xmlns:a16="http://schemas.microsoft.com/office/drawing/2014/main" id="{BEF5AB37-E301-43AF-B222-F10C99FA540B}"/>
              </a:ext>
            </a:extLst>
          </p:cNvPr>
          <p:cNvSpPr txBox="1"/>
          <p:nvPr/>
        </p:nvSpPr>
        <p:spPr>
          <a:xfrm>
            <a:off x="2648268" y="1563372"/>
            <a:ext cx="299102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4 = 8</a:t>
            </a:r>
          </a:p>
        </p:txBody>
      </p:sp>
      <p:sp>
        <p:nvSpPr>
          <p:cNvPr id="233" name="Text Box 31">
            <a:extLst>
              <a:ext uri="{FF2B5EF4-FFF2-40B4-BE49-F238E27FC236}">
                <a16:creationId xmlns:a16="http://schemas.microsoft.com/office/drawing/2014/main" id="{A9A5487B-AA0A-406D-A332-05EFE6A622CD}"/>
              </a:ext>
            </a:extLst>
          </p:cNvPr>
          <p:cNvSpPr txBox="1"/>
          <p:nvPr/>
        </p:nvSpPr>
        <p:spPr>
          <a:xfrm>
            <a:off x="2625262" y="2705394"/>
            <a:ext cx="306303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7 = 35</a:t>
            </a:r>
          </a:p>
        </p:txBody>
      </p:sp>
      <p:sp>
        <p:nvSpPr>
          <p:cNvPr id="234" name="Text Box 31">
            <a:extLst>
              <a:ext uri="{FF2B5EF4-FFF2-40B4-BE49-F238E27FC236}">
                <a16:creationId xmlns:a16="http://schemas.microsoft.com/office/drawing/2014/main" id="{A3461927-A42D-4AE7-9D70-8C8065F94BA4}"/>
              </a:ext>
            </a:extLst>
          </p:cNvPr>
          <p:cNvSpPr txBox="1"/>
          <p:nvPr/>
        </p:nvSpPr>
        <p:spPr>
          <a:xfrm>
            <a:off x="2648268" y="3886882"/>
            <a:ext cx="306303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6 = 30</a:t>
            </a:r>
          </a:p>
        </p:txBody>
      </p:sp>
      <p:sp>
        <p:nvSpPr>
          <p:cNvPr id="235" name="Text Box 31">
            <a:extLst>
              <a:ext uri="{FF2B5EF4-FFF2-40B4-BE49-F238E27FC236}">
                <a16:creationId xmlns:a16="http://schemas.microsoft.com/office/drawing/2014/main" id="{5A3C06B0-5FC9-40CF-88EB-B7CC16F84E14}"/>
              </a:ext>
            </a:extLst>
          </p:cNvPr>
          <p:cNvSpPr txBox="1"/>
          <p:nvPr/>
        </p:nvSpPr>
        <p:spPr>
          <a:xfrm>
            <a:off x="2648268" y="5030734"/>
            <a:ext cx="306303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9 = 18</a:t>
            </a:r>
          </a:p>
        </p:txBody>
      </p:sp>
      <p:sp>
        <p:nvSpPr>
          <p:cNvPr id="236" name="Text Box 31">
            <a:extLst>
              <a:ext uri="{FF2B5EF4-FFF2-40B4-BE49-F238E27FC236}">
                <a16:creationId xmlns:a16="http://schemas.microsoft.com/office/drawing/2014/main" id="{1B1CF82D-9052-4CE8-8D34-B2F3D59E34FB}"/>
              </a:ext>
            </a:extLst>
          </p:cNvPr>
          <p:cNvSpPr txBox="1"/>
          <p:nvPr/>
        </p:nvSpPr>
        <p:spPr>
          <a:xfrm>
            <a:off x="7186314" y="1507729"/>
            <a:ext cx="299102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</a:t>
            </a:r>
            <a:r>
              <a:rPr lang="en-US" sz="5400" b="1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45</a:t>
            </a:r>
          </a:p>
        </p:txBody>
      </p:sp>
      <p:sp>
        <p:nvSpPr>
          <p:cNvPr id="237" name="Text Box 31">
            <a:extLst>
              <a:ext uri="{FF2B5EF4-FFF2-40B4-BE49-F238E27FC236}">
                <a16:creationId xmlns:a16="http://schemas.microsoft.com/office/drawing/2014/main" id="{3017C2AF-AA99-4356-A786-1A39EE179596}"/>
              </a:ext>
            </a:extLst>
          </p:cNvPr>
          <p:cNvSpPr txBox="1"/>
          <p:nvPr/>
        </p:nvSpPr>
        <p:spPr>
          <a:xfrm>
            <a:off x="7163308" y="2649751"/>
            <a:ext cx="306303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2x10 =20</a:t>
            </a:r>
          </a:p>
        </p:txBody>
      </p:sp>
      <p:sp>
        <p:nvSpPr>
          <p:cNvPr id="238" name="Text Box 31">
            <a:extLst>
              <a:ext uri="{FF2B5EF4-FFF2-40B4-BE49-F238E27FC236}">
                <a16:creationId xmlns:a16="http://schemas.microsoft.com/office/drawing/2014/main" id="{6499C11C-B653-44CC-BF61-302FCB6077E1}"/>
              </a:ext>
            </a:extLst>
          </p:cNvPr>
          <p:cNvSpPr txBox="1"/>
          <p:nvPr/>
        </p:nvSpPr>
        <p:spPr>
          <a:xfrm>
            <a:off x="7186314" y="3831239"/>
            <a:ext cx="306303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7 = 14</a:t>
            </a:r>
          </a:p>
        </p:txBody>
      </p:sp>
      <p:sp>
        <p:nvSpPr>
          <p:cNvPr id="239" name="Text Box 31">
            <a:extLst>
              <a:ext uri="{FF2B5EF4-FFF2-40B4-BE49-F238E27FC236}">
                <a16:creationId xmlns:a16="http://schemas.microsoft.com/office/drawing/2014/main" id="{12363915-F819-4BEC-86BB-CD4BB115B902}"/>
              </a:ext>
            </a:extLst>
          </p:cNvPr>
          <p:cNvSpPr txBox="1"/>
          <p:nvPr/>
        </p:nvSpPr>
        <p:spPr>
          <a:xfrm>
            <a:off x="7186314" y="4975091"/>
            <a:ext cx="3063034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x 8 = 40</a:t>
            </a:r>
          </a:p>
        </p:txBody>
      </p:sp>
    </p:spTree>
    <p:extLst>
      <p:ext uri="{BB962C8B-B14F-4D97-AF65-F5344CB8AC3E}">
        <p14:creationId xmlns:p14="http://schemas.microsoft.com/office/powerpoint/2010/main" val="1206595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sp>
        <p:nvSpPr>
          <p:cNvPr id="129" name="Text Box 31">
            <a:extLst>
              <a:ext uri="{FF2B5EF4-FFF2-40B4-BE49-F238E27FC236}">
                <a16:creationId xmlns:a16="http://schemas.microsoft.com/office/drawing/2014/main" id="{9E8AE528-9468-40D3-817A-2E4492FA50E8}"/>
              </a:ext>
            </a:extLst>
          </p:cNvPr>
          <p:cNvSpPr txBox="1"/>
          <p:nvPr/>
        </p:nvSpPr>
        <p:spPr>
          <a:xfrm>
            <a:off x="2311126" y="1514485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5</a:t>
            </a:r>
          </a:p>
        </p:txBody>
      </p:sp>
      <p:sp>
        <p:nvSpPr>
          <p:cNvPr id="130" name="Text Box 31">
            <a:extLst>
              <a:ext uri="{FF2B5EF4-FFF2-40B4-BE49-F238E27FC236}">
                <a16:creationId xmlns:a16="http://schemas.microsoft.com/office/drawing/2014/main" id="{C6F17837-82D3-46EF-AE91-042405B1BC90}"/>
              </a:ext>
            </a:extLst>
          </p:cNvPr>
          <p:cNvSpPr txBox="1"/>
          <p:nvPr/>
        </p:nvSpPr>
        <p:spPr>
          <a:xfrm>
            <a:off x="2311125" y="2655197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2</a:t>
            </a:r>
          </a:p>
        </p:txBody>
      </p:sp>
      <p:sp>
        <p:nvSpPr>
          <p:cNvPr id="131" name="Text Box 31">
            <a:extLst>
              <a:ext uri="{FF2B5EF4-FFF2-40B4-BE49-F238E27FC236}">
                <a16:creationId xmlns:a16="http://schemas.microsoft.com/office/drawing/2014/main" id="{8E41BC3C-1309-44C7-A1F8-3764A4A8D844}"/>
              </a:ext>
            </a:extLst>
          </p:cNvPr>
          <p:cNvSpPr txBox="1"/>
          <p:nvPr/>
        </p:nvSpPr>
        <p:spPr>
          <a:xfrm>
            <a:off x="2311125" y="3840068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 : 5</a:t>
            </a:r>
          </a:p>
        </p:txBody>
      </p:sp>
      <p:sp>
        <p:nvSpPr>
          <p:cNvPr id="132" name="Text Box 31">
            <a:extLst>
              <a:ext uri="{FF2B5EF4-FFF2-40B4-BE49-F238E27FC236}">
                <a16:creationId xmlns:a16="http://schemas.microsoft.com/office/drawing/2014/main" id="{EB767D31-A316-43F8-A0A2-098FFF54813A}"/>
              </a:ext>
            </a:extLst>
          </p:cNvPr>
          <p:cNvSpPr txBox="1"/>
          <p:nvPr/>
        </p:nvSpPr>
        <p:spPr>
          <a:xfrm>
            <a:off x="2311124" y="4980780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45 : 5</a:t>
            </a:r>
          </a:p>
        </p:txBody>
      </p:sp>
      <p:sp>
        <p:nvSpPr>
          <p:cNvPr id="240" name="Text Box 31">
            <a:extLst>
              <a:ext uri="{FF2B5EF4-FFF2-40B4-BE49-F238E27FC236}">
                <a16:creationId xmlns:a16="http://schemas.microsoft.com/office/drawing/2014/main" id="{D48E7A30-176A-4045-A6C0-8D05720C3A4E}"/>
              </a:ext>
            </a:extLst>
          </p:cNvPr>
          <p:cNvSpPr txBox="1"/>
          <p:nvPr/>
        </p:nvSpPr>
        <p:spPr>
          <a:xfrm>
            <a:off x="2051039" y="1514695"/>
            <a:ext cx="3157889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5 = 3</a:t>
            </a:r>
          </a:p>
        </p:txBody>
      </p:sp>
      <p:sp>
        <p:nvSpPr>
          <p:cNvPr id="241" name="Text Box 31">
            <a:extLst>
              <a:ext uri="{FF2B5EF4-FFF2-40B4-BE49-F238E27FC236}">
                <a16:creationId xmlns:a16="http://schemas.microsoft.com/office/drawing/2014/main" id="{F0EE209C-EB06-46DD-A3E2-17A0EB5BBF46}"/>
              </a:ext>
            </a:extLst>
          </p:cNvPr>
          <p:cNvSpPr txBox="1"/>
          <p:nvPr/>
        </p:nvSpPr>
        <p:spPr>
          <a:xfrm>
            <a:off x="2047022" y="2656717"/>
            <a:ext cx="321091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: 2 = 9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2" name="Text Box 31">
            <a:extLst>
              <a:ext uri="{FF2B5EF4-FFF2-40B4-BE49-F238E27FC236}">
                <a16:creationId xmlns:a16="http://schemas.microsoft.com/office/drawing/2014/main" id="{A2A81FA7-EC3D-4A43-9598-1EF95EA5A826}"/>
              </a:ext>
            </a:extLst>
          </p:cNvPr>
          <p:cNvSpPr txBox="1"/>
          <p:nvPr/>
        </p:nvSpPr>
        <p:spPr>
          <a:xfrm>
            <a:off x="2047022" y="3838205"/>
            <a:ext cx="32339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 : 5 = 7</a:t>
            </a:r>
          </a:p>
        </p:txBody>
      </p:sp>
      <p:sp>
        <p:nvSpPr>
          <p:cNvPr id="243" name="Text Box 31">
            <a:extLst>
              <a:ext uri="{FF2B5EF4-FFF2-40B4-BE49-F238E27FC236}">
                <a16:creationId xmlns:a16="http://schemas.microsoft.com/office/drawing/2014/main" id="{BB933340-1E23-462E-A015-31885EF8DD67}"/>
              </a:ext>
            </a:extLst>
          </p:cNvPr>
          <p:cNvSpPr txBox="1"/>
          <p:nvPr/>
        </p:nvSpPr>
        <p:spPr>
          <a:xfrm>
            <a:off x="2047022" y="4963007"/>
            <a:ext cx="32339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45 : 5 = 9</a:t>
            </a:r>
          </a:p>
        </p:txBody>
      </p:sp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6" y="-16550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Tính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3" name="Text Box 31">
            <a:extLst>
              <a:ext uri="{FF2B5EF4-FFF2-40B4-BE49-F238E27FC236}">
                <a16:creationId xmlns:a16="http://schemas.microsoft.com/office/drawing/2014/main" id="{E2AF4D67-0FE8-4559-88D6-7AE13EFB8E3E}"/>
              </a:ext>
            </a:extLst>
          </p:cNvPr>
          <p:cNvSpPr txBox="1"/>
          <p:nvPr/>
        </p:nvSpPr>
        <p:spPr>
          <a:xfrm>
            <a:off x="7643681" y="1483754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2</a:t>
            </a:r>
          </a:p>
        </p:txBody>
      </p:sp>
      <p:sp>
        <p:nvSpPr>
          <p:cNvPr id="134" name="Text Box 31">
            <a:extLst>
              <a:ext uri="{FF2B5EF4-FFF2-40B4-BE49-F238E27FC236}">
                <a16:creationId xmlns:a16="http://schemas.microsoft.com/office/drawing/2014/main" id="{B6712AF0-E5A4-4D58-A3F0-5B925A3D3B0E}"/>
              </a:ext>
            </a:extLst>
          </p:cNvPr>
          <p:cNvSpPr txBox="1"/>
          <p:nvPr/>
        </p:nvSpPr>
        <p:spPr>
          <a:xfrm>
            <a:off x="7643680" y="2624466"/>
            <a:ext cx="2027555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 : 5</a:t>
            </a:r>
          </a:p>
        </p:txBody>
      </p:sp>
      <p:sp>
        <p:nvSpPr>
          <p:cNvPr id="135" name="Text Box 31">
            <a:extLst>
              <a:ext uri="{FF2B5EF4-FFF2-40B4-BE49-F238E27FC236}">
                <a16:creationId xmlns:a16="http://schemas.microsoft.com/office/drawing/2014/main" id="{DD8D4B2A-32BD-457E-BBBC-542F2BDC9D7B}"/>
              </a:ext>
            </a:extLst>
          </p:cNvPr>
          <p:cNvSpPr txBox="1"/>
          <p:nvPr/>
        </p:nvSpPr>
        <p:spPr>
          <a:xfrm>
            <a:off x="7643680" y="3809337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 : 2</a:t>
            </a:r>
          </a:p>
        </p:txBody>
      </p:sp>
      <p:sp>
        <p:nvSpPr>
          <p:cNvPr id="136" name="Text Box 31">
            <a:extLst>
              <a:ext uri="{FF2B5EF4-FFF2-40B4-BE49-F238E27FC236}">
                <a16:creationId xmlns:a16="http://schemas.microsoft.com/office/drawing/2014/main" id="{BE2AE0A9-4697-44BA-A94E-5FBE188D10FB}"/>
              </a:ext>
            </a:extLst>
          </p:cNvPr>
          <p:cNvSpPr txBox="1"/>
          <p:nvPr/>
        </p:nvSpPr>
        <p:spPr>
          <a:xfrm>
            <a:off x="7643679" y="4950049"/>
            <a:ext cx="2027555" cy="92202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 : 2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58858BB-A051-4E5C-8778-3EAF2119F2EE}"/>
              </a:ext>
            </a:extLst>
          </p:cNvPr>
          <p:cNvGrpSpPr/>
          <p:nvPr/>
        </p:nvGrpSpPr>
        <p:grpSpPr>
          <a:xfrm flipH="1">
            <a:off x="121994" y="1421938"/>
            <a:ext cx="1346199" cy="923123"/>
            <a:chOff x="2958" y="8060"/>
            <a:chExt cx="2699" cy="167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18ADDD9D-3EDA-4D66-AEFF-D2DD3E26B8E1}"/>
                </a:ext>
              </a:extLst>
            </p:cNvPr>
            <p:cNvGrpSpPr/>
            <p:nvPr/>
          </p:nvGrpSpPr>
          <p:grpSpPr>
            <a:xfrm flipH="1">
              <a:off x="3249" y="8226"/>
              <a:ext cx="2408" cy="1506"/>
              <a:chOff x="11898" y="4722"/>
              <a:chExt cx="4868" cy="1920"/>
            </a:xfrm>
          </p:grpSpPr>
          <p:sp>
            <p:nvSpPr>
              <p:cNvPr id="140" name="Freeform 323">
                <a:extLst>
                  <a:ext uri="{FF2B5EF4-FFF2-40B4-BE49-F238E27FC236}">
                    <a16:creationId xmlns:a16="http://schemas.microsoft.com/office/drawing/2014/main" id="{96D2E1DA-4CF6-468C-924A-590CD0E1BCF0}"/>
                  </a:ext>
                </a:extLst>
              </p:cNvPr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字魂80号-萌趣小鱼体"/>
                  <a:cs typeface="+mn-cs"/>
                </a:endParaRPr>
              </a:p>
            </p:txBody>
          </p:sp>
          <p:grpSp>
            <p:nvGrpSpPr>
              <p:cNvPr id="141" name="组合 4">
                <a:extLst>
                  <a:ext uri="{FF2B5EF4-FFF2-40B4-BE49-F238E27FC236}">
                    <a16:creationId xmlns:a16="http://schemas.microsoft.com/office/drawing/2014/main" id="{2D114A90-4CA5-44DC-87A9-FECC42407AAB}"/>
                  </a:ext>
                </a:extLst>
              </p:cNvPr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142" name="Freeform 325">
                  <a:extLst>
                    <a:ext uri="{FF2B5EF4-FFF2-40B4-BE49-F238E27FC236}">
                      <a16:creationId xmlns:a16="http://schemas.microsoft.com/office/drawing/2014/main" id="{72F73CAD-1EF1-4DC5-8105-10ED32B1DDC7}"/>
                    </a:ext>
                  </a:extLst>
                </p:cNvPr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326">
                  <a:extLst>
                    <a:ext uri="{FF2B5EF4-FFF2-40B4-BE49-F238E27FC236}">
                      <a16:creationId xmlns:a16="http://schemas.microsoft.com/office/drawing/2014/main" id="{6C3AA501-BFEC-4D09-B71A-7FEA0D47AC3C}"/>
                    </a:ext>
                  </a:extLst>
                </p:cNvPr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327">
                  <a:extLst>
                    <a:ext uri="{FF2B5EF4-FFF2-40B4-BE49-F238E27FC236}">
                      <a16:creationId xmlns:a16="http://schemas.microsoft.com/office/drawing/2014/main" id="{FF5D4DAE-A031-43C1-A5DD-8716BA8AECCA}"/>
                    </a:ext>
                  </a:extLst>
                </p:cNvPr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328">
                  <a:extLst>
                    <a:ext uri="{FF2B5EF4-FFF2-40B4-BE49-F238E27FC236}">
                      <a16:creationId xmlns:a16="http://schemas.microsoft.com/office/drawing/2014/main" id="{01A1DE66-52F3-4E2A-B9C8-A45575C4B88F}"/>
                    </a:ext>
                  </a:extLst>
                </p:cNvPr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9">
                  <a:extLst>
                    <a:ext uri="{FF2B5EF4-FFF2-40B4-BE49-F238E27FC236}">
                      <a16:creationId xmlns:a16="http://schemas.microsoft.com/office/drawing/2014/main" id="{BB270667-EC57-429D-8DA0-E06ABA5A2CF0}"/>
                    </a:ext>
                  </a:extLst>
                </p:cNvPr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10">
                  <a:extLst>
                    <a:ext uri="{FF2B5EF4-FFF2-40B4-BE49-F238E27FC236}">
                      <a16:creationId xmlns:a16="http://schemas.microsoft.com/office/drawing/2014/main" id="{BA6F6811-7186-4549-ABB2-75546895594B}"/>
                    </a:ext>
                  </a:extLst>
                </p:cNvPr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11">
                  <a:extLst>
                    <a:ext uri="{FF2B5EF4-FFF2-40B4-BE49-F238E27FC236}">
                      <a16:creationId xmlns:a16="http://schemas.microsoft.com/office/drawing/2014/main" id="{81ECD3B3-C28B-4443-A47B-1AA8EBA59EE3}"/>
                    </a:ext>
                  </a:extLst>
                </p:cNvPr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grpSp>
              <p:nvGrpSpPr>
                <p:cNvPr id="149" name="组合 13">
                  <a:extLst>
                    <a:ext uri="{FF2B5EF4-FFF2-40B4-BE49-F238E27FC236}">
                      <a16:creationId xmlns:a16="http://schemas.microsoft.com/office/drawing/2014/main" id="{03DDDE4A-DE40-4BCF-812C-6ECAD324E444}"/>
                    </a:ext>
                  </a:extLst>
                </p:cNvPr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151" name="Freeform 12">
                    <a:extLst>
                      <a:ext uri="{FF2B5EF4-FFF2-40B4-BE49-F238E27FC236}">
                        <a16:creationId xmlns:a16="http://schemas.microsoft.com/office/drawing/2014/main" id="{99B69D86-EDB2-4A0D-BD3E-BDA30545E7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2" name="Freeform 13">
                    <a:extLst>
                      <a:ext uri="{FF2B5EF4-FFF2-40B4-BE49-F238E27FC236}">
                        <a16:creationId xmlns:a16="http://schemas.microsoft.com/office/drawing/2014/main" id="{95AA7D20-714C-400A-8B3E-27C19B2996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3" name="Freeform 14">
                    <a:extLst>
                      <a:ext uri="{FF2B5EF4-FFF2-40B4-BE49-F238E27FC236}">
                        <a16:creationId xmlns:a16="http://schemas.microsoft.com/office/drawing/2014/main" id="{A797A7C9-96E5-4080-A405-318EBAEDBD9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4" name="Freeform 15">
                    <a:extLst>
                      <a:ext uri="{FF2B5EF4-FFF2-40B4-BE49-F238E27FC236}">
                        <a16:creationId xmlns:a16="http://schemas.microsoft.com/office/drawing/2014/main" id="{CD4B8687-F5D2-4A94-A13A-727432A3F87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5" name="Freeform 16">
                    <a:extLst>
                      <a:ext uri="{FF2B5EF4-FFF2-40B4-BE49-F238E27FC236}">
                        <a16:creationId xmlns:a16="http://schemas.microsoft.com/office/drawing/2014/main" id="{93FE04F7-BE73-479C-9B69-E4678DC39F8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6" name="Freeform 17">
                    <a:extLst>
                      <a:ext uri="{FF2B5EF4-FFF2-40B4-BE49-F238E27FC236}">
                        <a16:creationId xmlns:a16="http://schemas.microsoft.com/office/drawing/2014/main" id="{9B03C951-E732-492F-8230-F575A8474E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7" name="Freeform 18">
                    <a:extLst>
                      <a:ext uri="{FF2B5EF4-FFF2-40B4-BE49-F238E27FC236}">
                        <a16:creationId xmlns:a16="http://schemas.microsoft.com/office/drawing/2014/main" id="{7B741109-106D-4C67-B0AD-35176A77947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8" name="Freeform 19">
                    <a:extLst>
                      <a:ext uri="{FF2B5EF4-FFF2-40B4-BE49-F238E27FC236}">
                        <a16:creationId xmlns:a16="http://schemas.microsoft.com/office/drawing/2014/main" id="{5F11A27C-5C8C-44C1-81E6-53BA243999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9" name="Freeform 20">
                    <a:extLst>
                      <a:ext uri="{FF2B5EF4-FFF2-40B4-BE49-F238E27FC236}">
                        <a16:creationId xmlns:a16="http://schemas.microsoft.com/office/drawing/2014/main" id="{8BB65C0A-AD2C-47B1-94F6-11023C62271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0" name="Freeform 21">
                    <a:extLst>
                      <a:ext uri="{FF2B5EF4-FFF2-40B4-BE49-F238E27FC236}">
                        <a16:creationId xmlns:a16="http://schemas.microsoft.com/office/drawing/2014/main" id="{258E870C-1A98-4FCC-AC00-F6C53C1BC9A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1" name="Freeform 22">
                    <a:extLst>
                      <a:ext uri="{FF2B5EF4-FFF2-40B4-BE49-F238E27FC236}">
                        <a16:creationId xmlns:a16="http://schemas.microsoft.com/office/drawing/2014/main" id="{4241DEB5-82EB-47F6-9990-A0D712E4185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2" name="Freeform 23">
                    <a:extLst>
                      <a:ext uri="{FF2B5EF4-FFF2-40B4-BE49-F238E27FC236}">
                        <a16:creationId xmlns:a16="http://schemas.microsoft.com/office/drawing/2014/main" id="{87619F5E-F267-42DD-B3AA-03D030EF052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3" name="Freeform 24">
                    <a:extLst>
                      <a:ext uri="{FF2B5EF4-FFF2-40B4-BE49-F238E27FC236}">
                        <a16:creationId xmlns:a16="http://schemas.microsoft.com/office/drawing/2014/main" id="{91DA6DCE-C401-46D1-80B2-89A98F4FEB0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4" name="Freeform 25">
                    <a:extLst>
                      <a:ext uri="{FF2B5EF4-FFF2-40B4-BE49-F238E27FC236}">
                        <a16:creationId xmlns:a16="http://schemas.microsoft.com/office/drawing/2014/main" id="{C46535AA-FAE4-4867-86DC-AD97B76218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5" name="Freeform 26">
                    <a:extLst>
                      <a:ext uri="{FF2B5EF4-FFF2-40B4-BE49-F238E27FC236}">
                        <a16:creationId xmlns:a16="http://schemas.microsoft.com/office/drawing/2014/main" id="{E7ADC358-FCF7-4BDA-BD5B-057181829B6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6" name="Freeform 27">
                    <a:extLst>
                      <a:ext uri="{FF2B5EF4-FFF2-40B4-BE49-F238E27FC236}">
                        <a16:creationId xmlns:a16="http://schemas.microsoft.com/office/drawing/2014/main" id="{A40743EE-CE15-4C34-A9A7-0A268DF116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7" name="Freeform 28">
                    <a:extLst>
                      <a:ext uri="{FF2B5EF4-FFF2-40B4-BE49-F238E27FC236}">
                        <a16:creationId xmlns:a16="http://schemas.microsoft.com/office/drawing/2014/main" id="{51915BF3-A399-41B8-9482-1EBFF390C9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8" name="Freeform 29">
                    <a:extLst>
                      <a:ext uri="{FF2B5EF4-FFF2-40B4-BE49-F238E27FC236}">
                        <a16:creationId xmlns:a16="http://schemas.microsoft.com/office/drawing/2014/main" id="{A6CBB2D8-CBBD-477F-A7D4-68EF8EF1A1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69" name="Freeform 30">
                    <a:extLst>
                      <a:ext uri="{FF2B5EF4-FFF2-40B4-BE49-F238E27FC236}">
                        <a16:creationId xmlns:a16="http://schemas.microsoft.com/office/drawing/2014/main" id="{4F10867F-90DA-4B5E-89F6-9DF7F0E338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0" name="Freeform 31">
                    <a:extLst>
                      <a:ext uri="{FF2B5EF4-FFF2-40B4-BE49-F238E27FC236}">
                        <a16:creationId xmlns:a16="http://schemas.microsoft.com/office/drawing/2014/main" id="{9C9BA628-6082-4DDF-B936-95EFF139E34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Freeform 32">
                    <a:extLst>
                      <a:ext uri="{FF2B5EF4-FFF2-40B4-BE49-F238E27FC236}">
                        <a16:creationId xmlns:a16="http://schemas.microsoft.com/office/drawing/2014/main" id="{882EC4CC-535A-47A4-A686-E89B84F4387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2" name="Freeform 33">
                    <a:extLst>
                      <a:ext uri="{FF2B5EF4-FFF2-40B4-BE49-F238E27FC236}">
                        <a16:creationId xmlns:a16="http://schemas.microsoft.com/office/drawing/2014/main" id="{9D45AA0D-7AAD-4802-BA11-1CC4164DFAA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Freeform 34">
                    <a:extLst>
                      <a:ext uri="{FF2B5EF4-FFF2-40B4-BE49-F238E27FC236}">
                        <a16:creationId xmlns:a16="http://schemas.microsoft.com/office/drawing/2014/main" id="{3E699454-CCB7-4F93-8A63-630A636F88E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4" name="Freeform 35">
                    <a:extLst>
                      <a:ext uri="{FF2B5EF4-FFF2-40B4-BE49-F238E27FC236}">
                        <a16:creationId xmlns:a16="http://schemas.microsoft.com/office/drawing/2014/main" id="{4D196B5F-6428-47F7-893E-3A0D3630D4F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5" name="Freeform 36">
                    <a:extLst>
                      <a:ext uri="{FF2B5EF4-FFF2-40B4-BE49-F238E27FC236}">
                        <a16:creationId xmlns:a16="http://schemas.microsoft.com/office/drawing/2014/main" id="{CEE5E910-0E7D-43B3-AADC-2591CB4F30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6" name="Freeform 37">
                    <a:extLst>
                      <a:ext uri="{FF2B5EF4-FFF2-40B4-BE49-F238E27FC236}">
                        <a16:creationId xmlns:a16="http://schemas.microsoft.com/office/drawing/2014/main" id="{B3824FC5-6036-4525-A474-C1BC6FAA9F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Freeform 38">
                    <a:extLst>
                      <a:ext uri="{FF2B5EF4-FFF2-40B4-BE49-F238E27FC236}">
                        <a16:creationId xmlns:a16="http://schemas.microsoft.com/office/drawing/2014/main" id="{512EE964-E498-4F25-BFE1-3EB20BB74C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8" name="Freeform 39">
                    <a:extLst>
                      <a:ext uri="{FF2B5EF4-FFF2-40B4-BE49-F238E27FC236}">
                        <a16:creationId xmlns:a16="http://schemas.microsoft.com/office/drawing/2014/main" id="{4BD70FD8-793D-4372-BFE9-6326008200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Freeform 40">
                    <a:extLst>
                      <a:ext uri="{FF2B5EF4-FFF2-40B4-BE49-F238E27FC236}">
                        <a16:creationId xmlns:a16="http://schemas.microsoft.com/office/drawing/2014/main" id="{65EDAAAC-8463-4B11-A26A-A3B59EBDB6E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0" name="Freeform 41">
                    <a:extLst>
                      <a:ext uri="{FF2B5EF4-FFF2-40B4-BE49-F238E27FC236}">
                        <a16:creationId xmlns:a16="http://schemas.microsoft.com/office/drawing/2014/main" id="{BC0AB824-613F-4114-9B8D-FE9C7CA8A1F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Freeform 42">
                    <a:extLst>
                      <a:ext uri="{FF2B5EF4-FFF2-40B4-BE49-F238E27FC236}">
                        <a16:creationId xmlns:a16="http://schemas.microsoft.com/office/drawing/2014/main" id="{19E22E23-A884-442E-BCCF-4DE84BFE612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2" name="Freeform 43">
                    <a:extLst>
                      <a:ext uri="{FF2B5EF4-FFF2-40B4-BE49-F238E27FC236}">
                        <a16:creationId xmlns:a16="http://schemas.microsoft.com/office/drawing/2014/main" id="{74E8733C-C95C-4329-8C47-4F928489697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Freeform 44">
                    <a:extLst>
                      <a:ext uri="{FF2B5EF4-FFF2-40B4-BE49-F238E27FC236}">
                        <a16:creationId xmlns:a16="http://schemas.microsoft.com/office/drawing/2014/main" id="{10B21E96-1200-4434-9E7E-F78885A8B90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4" name="Freeform 45">
                    <a:extLst>
                      <a:ext uri="{FF2B5EF4-FFF2-40B4-BE49-F238E27FC236}">
                        <a16:creationId xmlns:a16="http://schemas.microsoft.com/office/drawing/2014/main" id="{9B7587C2-4741-469B-A928-597515B0987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Freeform 46">
                    <a:extLst>
                      <a:ext uri="{FF2B5EF4-FFF2-40B4-BE49-F238E27FC236}">
                        <a16:creationId xmlns:a16="http://schemas.microsoft.com/office/drawing/2014/main" id="{5DD3899C-56DC-4AE7-8A32-82C2823AAB7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6" name="Freeform 47">
                    <a:extLst>
                      <a:ext uri="{FF2B5EF4-FFF2-40B4-BE49-F238E27FC236}">
                        <a16:creationId xmlns:a16="http://schemas.microsoft.com/office/drawing/2014/main" id="{18B1117E-DA48-4729-9A4B-DA63F3A6EF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Freeform 48">
                    <a:extLst>
                      <a:ext uri="{FF2B5EF4-FFF2-40B4-BE49-F238E27FC236}">
                        <a16:creationId xmlns:a16="http://schemas.microsoft.com/office/drawing/2014/main" id="{D76D7887-5E15-4016-84FF-6BFFBC1EE5D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8" name="Freeform 49">
                    <a:extLst>
                      <a:ext uri="{FF2B5EF4-FFF2-40B4-BE49-F238E27FC236}">
                        <a16:creationId xmlns:a16="http://schemas.microsoft.com/office/drawing/2014/main" id="{DD29FE9B-1743-4EC1-83B8-56C2769592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Freeform 50">
                    <a:extLst>
                      <a:ext uri="{FF2B5EF4-FFF2-40B4-BE49-F238E27FC236}">
                        <a16:creationId xmlns:a16="http://schemas.microsoft.com/office/drawing/2014/main" id="{D0CD1A60-1656-4000-8E27-6FD977064F7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0" name="Freeform 51">
                    <a:extLst>
                      <a:ext uri="{FF2B5EF4-FFF2-40B4-BE49-F238E27FC236}">
                        <a16:creationId xmlns:a16="http://schemas.microsoft.com/office/drawing/2014/main" id="{269B293B-BE8F-4380-BBF5-5CC7371838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1" name="Freeform 52">
                    <a:extLst>
                      <a:ext uri="{FF2B5EF4-FFF2-40B4-BE49-F238E27FC236}">
                        <a16:creationId xmlns:a16="http://schemas.microsoft.com/office/drawing/2014/main" id="{8ED1837B-586D-4838-BAD6-203BA9543CF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2" name="Freeform 53">
                    <a:extLst>
                      <a:ext uri="{FF2B5EF4-FFF2-40B4-BE49-F238E27FC236}">
                        <a16:creationId xmlns:a16="http://schemas.microsoft.com/office/drawing/2014/main" id="{FB0CB739-9BD4-440D-B36A-947B9946D6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3" name="Freeform 54">
                    <a:extLst>
                      <a:ext uri="{FF2B5EF4-FFF2-40B4-BE49-F238E27FC236}">
                        <a16:creationId xmlns:a16="http://schemas.microsoft.com/office/drawing/2014/main" id="{F0F1824F-8848-40FA-A569-4CFE44A4A78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4" name="Freeform 55">
                    <a:extLst>
                      <a:ext uri="{FF2B5EF4-FFF2-40B4-BE49-F238E27FC236}">
                        <a16:creationId xmlns:a16="http://schemas.microsoft.com/office/drawing/2014/main" id="{9EF6955E-B133-48B7-98FB-6E733252DE3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5" name="Freeform 56">
                    <a:extLst>
                      <a:ext uri="{FF2B5EF4-FFF2-40B4-BE49-F238E27FC236}">
                        <a16:creationId xmlns:a16="http://schemas.microsoft.com/office/drawing/2014/main" id="{0EB239F8-57E9-4E21-AEAA-9E5D39062A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6" name="Freeform 57">
                    <a:extLst>
                      <a:ext uri="{FF2B5EF4-FFF2-40B4-BE49-F238E27FC236}">
                        <a16:creationId xmlns:a16="http://schemas.microsoft.com/office/drawing/2014/main" id="{BBD79202-FFF5-43D7-82A4-02433459E57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7" name="Freeform 58">
                    <a:extLst>
                      <a:ext uri="{FF2B5EF4-FFF2-40B4-BE49-F238E27FC236}">
                        <a16:creationId xmlns:a16="http://schemas.microsoft.com/office/drawing/2014/main" id="{D40CE798-7476-4F61-AE32-70C37FE4B1B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8" name="Freeform 59">
                    <a:extLst>
                      <a:ext uri="{FF2B5EF4-FFF2-40B4-BE49-F238E27FC236}">
                        <a16:creationId xmlns:a16="http://schemas.microsoft.com/office/drawing/2014/main" id="{A3E825D2-2423-4E18-831E-51169DC8054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99" name="Freeform 60">
                    <a:extLst>
                      <a:ext uri="{FF2B5EF4-FFF2-40B4-BE49-F238E27FC236}">
                        <a16:creationId xmlns:a16="http://schemas.microsoft.com/office/drawing/2014/main" id="{FF6A02A8-3F87-41F2-9A66-8EFB56B616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0" name="Freeform 61">
                    <a:extLst>
                      <a:ext uri="{FF2B5EF4-FFF2-40B4-BE49-F238E27FC236}">
                        <a16:creationId xmlns:a16="http://schemas.microsoft.com/office/drawing/2014/main" id="{6D4F4922-7226-420E-9937-17B2B249B3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1" name="Freeform 62">
                    <a:extLst>
                      <a:ext uri="{FF2B5EF4-FFF2-40B4-BE49-F238E27FC236}">
                        <a16:creationId xmlns:a16="http://schemas.microsoft.com/office/drawing/2014/main" id="{253DC401-87C9-429C-AE65-C6A2E4BB122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2" name="Freeform 63">
                    <a:extLst>
                      <a:ext uri="{FF2B5EF4-FFF2-40B4-BE49-F238E27FC236}">
                        <a16:creationId xmlns:a16="http://schemas.microsoft.com/office/drawing/2014/main" id="{156BE9D7-251A-46B1-8362-E28CB7421E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3" name="Freeform 64">
                    <a:extLst>
                      <a:ext uri="{FF2B5EF4-FFF2-40B4-BE49-F238E27FC236}">
                        <a16:creationId xmlns:a16="http://schemas.microsoft.com/office/drawing/2014/main" id="{81FD2DA9-B7E6-4AB0-8BE9-3709183263E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4" name="Freeform 65">
                    <a:extLst>
                      <a:ext uri="{FF2B5EF4-FFF2-40B4-BE49-F238E27FC236}">
                        <a16:creationId xmlns:a16="http://schemas.microsoft.com/office/drawing/2014/main" id="{CD64E478-EE9E-407E-82F5-5C6AE98BCE2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5" name="Freeform 66">
                    <a:extLst>
                      <a:ext uri="{FF2B5EF4-FFF2-40B4-BE49-F238E27FC236}">
                        <a16:creationId xmlns:a16="http://schemas.microsoft.com/office/drawing/2014/main" id="{6E0D509A-7CA4-4F72-BB42-211F41CE40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6" name="Freeform 67">
                    <a:extLst>
                      <a:ext uri="{FF2B5EF4-FFF2-40B4-BE49-F238E27FC236}">
                        <a16:creationId xmlns:a16="http://schemas.microsoft.com/office/drawing/2014/main" id="{AFDA0889-1BC8-44F6-A48A-2978312D3F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7" name="Freeform 68">
                    <a:extLst>
                      <a:ext uri="{FF2B5EF4-FFF2-40B4-BE49-F238E27FC236}">
                        <a16:creationId xmlns:a16="http://schemas.microsoft.com/office/drawing/2014/main" id="{C370DE68-75F8-4F76-9933-4A8858F4FAE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8" name="Freeform 69">
                    <a:extLst>
                      <a:ext uri="{FF2B5EF4-FFF2-40B4-BE49-F238E27FC236}">
                        <a16:creationId xmlns:a16="http://schemas.microsoft.com/office/drawing/2014/main" id="{B779A328-A5A3-4D84-B08E-F471851ED2E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09" name="Freeform 70">
                    <a:extLst>
                      <a:ext uri="{FF2B5EF4-FFF2-40B4-BE49-F238E27FC236}">
                        <a16:creationId xmlns:a16="http://schemas.microsoft.com/office/drawing/2014/main" id="{56FC0022-475B-46EF-8755-F70D4D0C99C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0" name="Freeform 71">
                    <a:extLst>
                      <a:ext uri="{FF2B5EF4-FFF2-40B4-BE49-F238E27FC236}">
                        <a16:creationId xmlns:a16="http://schemas.microsoft.com/office/drawing/2014/main" id="{993812BB-2376-41FE-A64A-63EBFE2B4F7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1" name="Freeform 72">
                    <a:extLst>
                      <a:ext uri="{FF2B5EF4-FFF2-40B4-BE49-F238E27FC236}">
                        <a16:creationId xmlns:a16="http://schemas.microsoft.com/office/drawing/2014/main" id="{83255AD2-B9EE-49B5-87F6-90FB207535B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2" name="Freeform 73">
                    <a:extLst>
                      <a:ext uri="{FF2B5EF4-FFF2-40B4-BE49-F238E27FC236}">
                        <a16:creationId xmlns:a16="http://schemas.microsoft.com/office/drawing/2014/main" id="{17FD8187-37EC-45A8-A0FA-212B5C0B24B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3" name="Freeform 74">
                    <a:extLst>
                      <a:ext uri="{FF2B5EF4-FFF2-40B4-BE49-F238E27FC236}">
                        <a16:creationId xmlns:a16="http://schemas.microsoft.com/office/drawing/2014/main" id="{E73AF3BA-A73B-4238-8BF9-970970A1D73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4" name="Freeform 75">
                    <a:extLst>
                      <a:ext uri="{FF2B5EF4-FFF2-40B4-BE49-F238E27FC236}">
                        <a16:creationId xmlns:a16="http://schemas.microsoft.com/office/drawing/2014/main" id="{A998FF22-0584-4F5C-9ECC-A63E9387628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5" name="Freeform 76">
                    <a:extLst>
                      <a:ext uri="{FF2B5EF4-FFF2-40B4-BE49-F238E27FC236}">
                        <a16:creationId xmlns:a16="http://schemas.microsoft.com/office/drawing/2014/main" id="{84C6D7CA-D89C-4BEF-8E3F-AAE9A7DA6DF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6" name="Freeform 77">
                    <a:extLst>
                      <a:ext uri="{FF2B5EF4-FFF2-40B4-BE49-F238E27FC236}">
                        <a16:creationId xmlns:a16="http://schemas.microsoft.com/office/drawing/2014/main" id="{CE1ED5FE-BC96-4007-A12E-EF7CB56F5F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7" name="Freeform 78">
                    <a:extLst>
                      <a:ext uri="{FF2B5EF4-FFF2-40B4-BE49-F238E27FC236}">
                        <a16:creationId xmlns:a16="http://schemas.microsoft.com/office/drawing/2014/main" id="{1C322C46-F159-491F-B90D-CAF83BDAD20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8" name="Freeform 79">
                    <a:extLst>
                      <a:ext uri="{FF2B5EF4-FFF2-40B4-BE49-F238E27FC236}">
                        <a16:creationId xmlns:a16="http://schemas.microsoft.com/office/drawing/2014/main" id="{6A9789AC-EDFF-422A-9AB8-E510519BBC2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19" name="Freeform 80">
                    <a:extLst>
                      <a:ext uri="{FF2B5EF4-FFF2-40B4-BE49-F238E27FC236}">
                        <a16:creationId xmlns:a16="http://schemas.microsoft.com/office/drawing/2014/main" id="{F4E8568D-058E-4392-B865-874534DF81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0" name="Freeform 81">
                    <a:extLst>
                      <a:ext uri="{FF2B5EF4-FFF2-40B4-BE49-F238E27FC236}">
                        <a16:creationId xmlns:a16="http://schemas.microsoft.com/office/drawing/2014/main" id="{7D08BAA6-4FF2-40DE-AE5B-2BF3C052D5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1" name="Freeform 82">
                    <a:extLst>
                      <a:ext uri="{FF2B5EF4-FFF2-40B4-BE49-F238E27FC236}">
                        <a16:creationId xmlns:a16="http://schemas.microsoft.com/office/drawing/2014/main" id="{9FB521C3-8211-4AE4-8575-5C80C98CCAC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2" name="Freeform 83">
                    <a:extLst>
                      <a:ext uri="{FF2B5EF4-FFF2-40B4-BE49-F238E27FC236}">
                        <a16:creationId xmlns:a16="http://schemas.microsoft.com/office/drawing/2014/main" id="{35D16E60-601D-42B8-B8E6-7880737860C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3" name="Freeform 84">
                    <a:extLst>
                      <a:ext uri="{FF2B5EF4-FFF2-40B4-BE49-F238E27FC236}">
                        <a16:creationId xmlns:a16="http://schemas.microsoft.com/office/drawing/2014/main" id="{16E0A94C-4694-4A88-ABF7-819FB52F6B3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4" name="Freeform 85">
                    <a:extLst>
                      <a:ext uri="{FF2B5EF4-FFF2-40B4-BE49-F238E27FC236}">
                        <a16:creationId xmlns:a16="http://schemas.microsoft.com/office/drawing/2014/main" id="{84983DBF-F20A-4686-9A64-289547D19DD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5" name="Freeform 86">
                    <a:extLst>
                      <a:ext uri="{FF2B5EF4-FFF2-40B4-BE49-F238E27FC236}">
                        <a16:creationId xmlns:a16="http://schemas.microsoft.com/office/drawing/2014/main" id="{0AFADEEC-4A3D-4FFA-A05A-9B78F074EC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6" name="Freeform 87">
                    <a:extLst>
                      <a:ext uri="{FF2B5EF4-FFF2-40B4-BE49-F238E27FC236}">
                        <a16:creationId xmlns:a16="http://schemas.microsoft.com/office/drawing/2014/main" id="{81B2E9B4-E313-407B-8885-4899170AA4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7" name="Freeform 88">
                    <a:extLst>
                      <a:ext uri="{FF2B5EF4-FFF2-40B4-BE49-F238E27FC236}">
                        <a16:creationId xmlns:a16="http://schemas.microsoft.com/office/drawing/2014/main" id="{A5CEECE0-AE00-48FA-85C4-48BB6759E3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8" name="Freeform 89">
                    <a:extLst>
                      <a:ext uri="{FF2B5EF4-FFF2-40B4-BE49-F238E27FC236}">
                        <a16:creationId xmlns:a16="http://schemas.microsoft.com/office/drawing/2014/main" id="{71B1F55E-0A2E-4549-988C-E101B04495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9" name="Freeform 90">
                    <a:extLst>
                      <a:ext uri="{FF2B5EF4-FFF2-40B4-BE49-F238E27FC236}">
                        <a16:creationId xmlns:a16="http://schemas.microsoft.com/office/drawing/2014/main" id="{8D251B4B-592B-4D37-ADCB-7716FA90846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0" name="Freeform 91">
                    <a:extLst>
                      <a:ext uri="{FF2B5EF4-FFF2-40B4-BE49-F238E27FC236}">
                        <a16:creationId xmlns:a16="http://schemas.microsoft.com/office/drawing/2014/main" id="{C6C46305-2D60-43A2-984A-56F483DC2E6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1" name="Freeform 92">
                    <a:extLst>
                      <a:ext uri="{FF2B5EF4-FFF2-40B4-BE49-F238E27FC236}">
                        <a16:creationId xmlns:a16="http://schemas.microsoft.com/office/drawing/2014/main" id="{3D051C7C-BA5F-4E80-8B87-36A37228686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139" name="Text Box 414">
              <a:extLst>
                <a:ext uri="{FF2B5EF4-FFF2-40B4-BE49-F238E27FC236}">
                  <a16:creationId xmlns:a16="http://schemas.microsoft.com/office/drawing/2014/main" id="{C69CC58A-3DE5-44E4-AFCB-7C24A1C4345A}"/>
                </a:ext>
              </a:extLst>
            </p:cNvPr>
            <p:cNvSpPr txBox="1"/>
            <p:nvPr/>
          </p:nvSpPr>
          <p:spPr>
            <a:xfrm flipH="1">
              <a:off x="2958" y="8060"/>
              <a:ext cx="2101" cy="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244" name="Text Box 31">
            <a:extLst>
              <a:ext uri="{FF2B5EF4-FFF2-40B4-BE49-F238E27FC236}">
                <a16:creationId xmlns:a16="http://schemas.microsoft.com/office/drawing/2014/main" id="{68C848F8-D100-4C38-B804-551C49B30EA2}"/>
              </a:ext>
            </a:extLst>
          </p:cNvPr>
          <p:cNvSpPr txBox="1"/>
          <p:nvPr/>
        </p:nvSpPr>
        <p:spPr>
          <a:xfrm>
            <a:off x="7194539" y="1495941"/>
            <a:ext cx="3157889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2 = 6</a:t>
            </a:r>
          </a:p>
        </p:txBody>
      </p:sp>
      <p:sp>
        <p:nvSpPr>
          <p:cNvPr id="245" name="Text Box 31">
            <a:extLst>
              <a:ext uri="{FF2B5EF4-FFF2-40B4-BE49-F238E27FC236}">
                <a16:creationId xmlns:a16="http://schemas.microsoft.com/office/drawing/2014/main" id="{6BCBB8E1-F092-489C-BDD5-C04DEEA9B8DB}"/>
              </a:ext>
            </a:extLst>
          </p:cNvPr>
          <p:cNvSpPr txBox="1"/>
          <p:nvPr/>
        </p:nvSpPr>
        <p:spPr>
          <a:xfrm>
            <a:off x="7190522" y="2637963"/>
            <a:ext cx="3210912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: 5 = 4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6" name="Text Box 31">
            <a:extLst>
              <a:ext uri="{FF2B5EF4-FFF2-40B4-BE49-F238E27FC236}">
                <a16:creationId xmlns:a16="http://schemas.microsoft.com/office/drawing/2014/main" id="{1D9024D4-5C9F-442F-89A7-3308186F1831}"/>
              </a:ext>
            </a:extLst>
          </p:cNvPr>
          <p:cNvSpPr txBox="1"/>
          <p:nvPr/>
        </p:nvSpPr>
        <p:spPr>
          <a:xfrm>
            <a:off x="7190522" y="3819451"/>
            <a:ext cx="32339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 : 2 = 7</a:t>
            </a:r>
          </a:p>
        </p:txBody>
      </p:sp>
      <p:sp>
        <p:nvSpPr>
          <p:cNvPr id="247" name="Text Box 31">
            <a:extLst>
              <a:ext uri="{FF2B5EF4-FFF2-40B4-BE49-F238E27FC236}">
                <a16:creationId xmlns:a16="http://schemas.microsoft.com/office/drawing/2014/main" id="{36B0F06F-D480-4B81-B059-E7F48BC9D333}"/>
              </a:ext>
            </a:extLst>
          </p:cNvPr>
          <p:cNvSpPr txBox="1"/>
          <p:nvPr/>
        </p:nvSpPr>
        <p:spPr>
          <a:xfrm>
            <a:off x="7190522" y="4944253"/>
            <a:ext cx="32339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 : 2 = 10</a:t>
            </a:r>
          </a:p>
        </p:txBody>
      </p:sp>
    </p:spTree>
    <p:extLst>
      <p:ext uri="{BB962C8B-B14F-4D97-AF65-F5344CB8AC3E}">
        <p14:creationId xmlns:p14="http://schemas.microsoft.com/office/powerpoint/2010/main" val="3647223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28165" y="288290"/>
            <a:ext cx="8985250" cy="4171950"/>
            <a:chOff x="2879" y="454"/>
            <a:chExt cx="14150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79" y="2569"/>
              <a:ext cx="14150" cy="388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-50800"/>
            <a:ext cx="1717675" cy="1717675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64077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x 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332577" y="3765550"/>
            <a:ext cx="216408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+ 2 + 2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618434" y="483425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5286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: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724265" y="480504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7" y="216547"/>
            <a:ext cx="1476375" cy="82867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44" y="5796649"/>
            <a:ext cx="1013529" cy="9444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5125" y="2687955"/>
            <a:ext cx="5549265" cy="37826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Box 16"/>
          <p:cNvSpPr txBox="1"/>
          <p:nvPr/>
        </p:nvSpPr>
        <p:spPr>
          <a:xfrm>
            <a:off x="641350" y="2811145"/>
            <a:ext cx="17100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>
                <a:solidFill>
                  <a:srgbClr val="FF0000"/>
                </a:solidFill>
                <a:latin typeface="Pattaya" panose="00000500000000000000" charset="0"/>
                <a:cs typeface="Pattaya" panose="00000500000000000000" charset="0"/>
              </a:rPr>
              <a:t>Luật chơi: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38725" y="3649968"/>
            <a:ext cx="5353050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lnSpc>
                <a:spcPct val="120000"/>
              </a:lnSpc>
            </a:pPr>
            <a:endParaRPr lang="en-US" sz="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nhóm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40522" y="-920115"/>
            <a:ext cx="7021830" cy="3608070"/>
            <a:chOff x="4288" y="-1240"/>
            <a:chExt cx="11058" cy="5682"/>
          </a:xfrm>
        </p:grpSpPr>
        <p:pic>
          <p:nvPicPr>
            <p:cNvPr id="12" name="Picture 11" descr="Picture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8" y="-1240"/>
              <a:ext cx="11059" cy="5683"/>
            </a:xfrm>
            <a:prstGeom prst="rect">
              <a:avLst/>
            </a:prstGeom>
          </p:spPr>
        </p:pic>
        <p:pic>
          <p:nvPicPr>
            <p:cNvPr id="15" name="Picture 14" descr="Picture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8" y="955"/>
              <a:ext cx="9341" cy="2371"/>
            </a:xfrm>
            <a:prstGeom prst="rect">
              <a:avLst/>
            </a:prstGeom>
          </p:spPr>
        </p:pic>
      </p:grpSp>
      <p:sp>
        <p:nvSpPr>
          <p:cNvPr id="20" name="Text Box 3">
            <a:extLst>
              <a:ext uri="{FF2B5EF4-FFF2-40B4-BE49-F238E27FC236}">
                <a16:creationId xmlns:a16="http://schemas.microsoft.com/office/drawing/2014/main" id="{1C7D01AC-C3ED-4B94-9F15-FC37E5ECE70D}"/>
              </a:ext>
            </a:extLst>
          </p:cNvPr>
          <p:cNvSpPr txBox="1"/>
          <p:nvPr/>
        </p:nvSpPr>
        <p:spPr>
          <a:xfrm>
            <a:off x="1032827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: 3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8C328012-6088-4709-9D57-DCB17DB3EC48}"/>
              </a:ext>
            </a:extLst>
          </p:cNvPr>
          <p:cNvSpPr txBox="1"/>
          <p:nvPr/>
        </p:nvSpPr>
        <p:spPr>
          <a:xfrm>
            <a:off x="10361124" y="4828540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/>
      <p:bldP spid="17" grpId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>
            <a:fillRect/>
          </a:stretch>
        </p:blipFill>
        <p:spPr>
          <a:xfrm>
            <a:off x="-153989" y="0"/>
            <a:ext cx="11023602" cy="1257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284120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25" y="1356372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931584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2095" y="603885"/>
            <a:ext cx="7339330" cy="354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e-Hoc-Phep-Nh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271395" y="1870075"/>
            <a:ext cx="8340725" cy="2691753"/>
          </a:xfrm>
          <a:custGeom>
            <a:avLst/>
            <a:gdLst>
              <a:gd name="connisteX0" fmla="*/ 258445 w 8020050"/>
              <a:gd name="connsiteY0" fmla="*/ 258445 h 2026285"/>
              <a:gd name="connisteX1" fmla="*/ 247650 w 8020050"/>
              <a:gd name="connsiteY1" fmla="*/ 193675 h 2026285"/>
              <a:gd name="connisteX2" fmla="*/ 312420 w 8020050"/>
              <a:gd name="connsiteY2" fmla="*/ 161925 h 2026285"/>
              <a:gd name="connisteX3" fmla="*/ 377190 w 8020050"/>
              <a:gd name="connsiteY3" fmla="*/ 129540 h 2026285"/>
              <a:gd name="connisteX4" fmla="*/ 441960 w 8020050"/>
              <a:gd name="connsiteY4" fmla="*/ 97155 h 2026285"/>
              <a:gd name="connisteX5" fmla="*/ 506730 w 8020050"/>
              <a:gd name="connsiteY5" fmla="*/ 86360 h 2026285"/>
              <a:gd name="connisteX6" fmla="*/ 570865 w 8020050"/>
              <a:gd name="connsiteY6" fmla="*/ 64770 h 2026285"/>
              <a:gd name="connisteX7" fmla="*/ 646430 w 8020050"/>
              <a:gd name="connsiteY7" fmla="*/ 43180 h 2026285"/>
              <a:gd name="connisteX8" fmla="*/ 711200 w 8020050"/>
              <a:gd name="connsiteY8" fmla="*/ 32385 h 2026285"/>
              <a:gd name="connisteX9" fmla="*/ 775970 w 8020050"/>
              <a:gd name="connsiteY9" fmla="*/ 21590 h 2026285"/>
              <a:gd name="connisteX10" fmla="*/ 851535 w 8020050"/>
              <a:gd name="connsiteY10" fmla="*/ 21590 h 2026285"/>
              <a:gd name="connisteX11" fmla="*/ 916305 w 8020050"/>
              <a:gd name="connsiteY11" fmla="*/ 0 h 2026285"/>
              <a:gd name="connisteX12" fmla="*/ 991235 w 8020050"/>
              <a:gd name="connsiteY12" fmla="*/ 0 h 2026285"/>
              <a:gd name="connisteX13" fmla="*/ 1056005 w 8020050"/>
              <a:gd name="connsiteY13" fmla="*/ 0 h 2026285"/>
              <a:gd name="connisteX14" fmla="*/ 1120775 w 8020050"/>
              <a:gd name="connsiteY14" fmla="*/ 0 h 2026285"/>
              <a:gd name="connisteX15" fmla="*/ 1196340 w 8020050"/>
              <a:gd name="connsiteY15" fmla="*/ 32385 h 2026285"/>
              <a:gd name="connisteX16" fmla="*/ 1261110 w 8020050"/>
              <a:gd name="connsiteY16" fmla="*/ 86360 h 2026285"/>
              <a:gd name="connisteX17" fmla="*/ 1325880 w 8020050"/>
              <a:gd name="connsiteY17" fmla="*/ 118745 h 2026285"/>
              <a:gd name="connisteX18" fmla="*/ 1390650 w 8020050"/>
              <a:gd name="connsiteY18" fmla="*/ 140335 h 2026285"/>
              <a:gd name="connisteX19" fmla="*/ 1454785 w 8020050"/>
              <a:gd name="connsiteY19" fmla="*/ 140335 h 2026285"/>
              <a:gd name="connisteX20" fmla="*/ 1530350 w 8020050"/>
              <a:gd name="connsiteY20" fmla="*/ 140335 h 2026285"/>
              <a:gd name="connisteX21" fmla="*/ 1595120 w 8020050"/>
              <a:gd name="connsiteY21" fmla="*/ 140335 h 2026285"/>
              <a:gd name="connisteX22" fmla="*/ 1659890 w 8020050"/>
              <a:gd name="connsiteY22" fmla="*/ 107950 h 2026285"/>
              <a:gd name="connisteX23" fmla="*/ 1724660 w 8020050"/>
              <a:gd name="connsiteY23" fmla="*/ 107950 h 2026285"/>
              <a:gd name="connisteX24" fmla="*/ 1789430 w 8020050"/>
              <a:gd name="connsiteY24" fmla="*/ 118745 h 2026285"/>
              <a:gd name="connisteX25" fmla="*/ 1854200 w 8020050"/>
              <a:gd name="connsiteY25" fmla="*/ 151130 h 2026285"/>
              <a:gd name="connisteX26" fmla="*/ 1918335 w 8020050"/>
              <a:gd name="connsiteY26" fmla="*/ 204470 h 2026285"/>
              <a:gd name="connisteX27" fmla="*/ 1972310 w 8020050"/>
              <a:gd name="connsiteY27" fmla="*/ 269240 h 2026285"/>
              <a:gd name="connisteX28" fmla="*/ 2026285 w 8020050"/>
              <a:gd name="connsiteY28" fmla="*/ 334010 h 2026285"/>
              <a:gd name="connisteX29" fmla="*/ 2091055 w 8020050"/>
              <a:gd name="connsiteY29" fmla="*/ 387985 h 2026285"/>
              <a:gd name="connisteX30" fmla="*/ 2166620 w 8020050"/>
              <a:gd name="connsiteY30" fmla="*/ 420370 h 2026285"/>
              <a:gd name="connisteX31" fmla="*/ 2231390 w 8020050"/>
              <a:gd name="connsiteY31" fmla="*/ 420370 h 2026285"/>
              <a:gd name="connisteX32" fmla="*/ 2296160 w 8020050"/>
              <a:gd name="connsiteY32" fmla="*/ 420370 h 2026285"/>
              <a:gd name="connisteX33" fmla="*/ 2360295 w 8020050"/>
              <a:gd name="connsiteY33" fmla="*/ 420370 h 2026285"/>
              <a:gd name="connisteX34" fmla="*/ 2414270 w 8020050"/>
              <a:gd name="connsiteY34" fmla="*/ 355600 h 2026285"/>
              <a:gd name="connisteX35" fmla="*/ 2468245 w 8020050"/>
              <a:gd name="connsiteY35" fmla="*/ 290830 h 2026285"/>
              <a:gd name="connisteX36" fmla="*/ 2511425 w 8020050"/>
              <a:gd name="connsiteY36" fmla="*/ 226060 h 2026285"/>
              <a:gd name="connisteX37" fmla="*/ 2576195 w 8020050"/>
              <a:gd name="connsiteY37" fmla="*/ 161925 h 2026285"/>
              <a:gd name="connisteX38" fmla="*/ 2640965 w 8020050"/>
              <a:gd name="connsiteY38" fmla="*/ 129540 h 2026285"/>
              <a:gd name="connisteX39" fmla="*/ 2705735 w 8020050"/>
              <a:gd name="connsiteY39" fmla="*/ 86360 h 2026285"/>
              <a:gd name="connisteX40" fmla="*/ 2770505 w 8020050"/>
              <a:gd name="connsiteY40" fmla="*/ 53975 h 2026285"/>
              <a:gd name="connisteX41" fmla="*/ 2834640 w 8020050"/>
              <a:gd name="connsiteY41" fmla="*/ 32385 h 2026285"/>
              <a:gd name="connisteX42" fmla="*/ 2899410 w 8020050"/>
              <a:gd name="connsiteY42" fmla="*/ 21590 h 2026285"/>
              <a:gd name="connisteX43" fmla="*/ 2974975 w 8020050"/>
              <a:gd name="connsiteY43" fmla="*/ 21590 h 2026285"/>
              <a:gd name="connisteX44" fmla="*/ 3039745 w 8020050"/>
              <a:gd name="connsiteY44" fmla="*/ 32385 h 2026285"/>
              <a:gd name="connisteX45" fmla="*/ 3104515 w 8020050"/>
              <a:gd name="connsiteY45" fmla="*/ 75565 h 2026285"/>
              <a:gd name="connisteX46" fmla="*/ 3169285 w 8020050"/>
              <a:gd name="connsiteY46" fmla="*/ 140335 h 2026285"/>
              <a:gd name="connisteX47" fmla="*/ 3234055 w 8020050"/>
              <a:gd name="connsiteY47" fmla="*/ 204470 h 2026285"/>
              <a:gd name="connisteX48" fmla="*/ 3298190 w 8020050"/>
              <a:gd name="connsiteY48" fmla="*/ 247650 h 2026285"/>
              <a:gd name="connisteX49" fmla="*/ 3362960 w 8020050"/>
              <a:gd name="connsiteY49" fmla="*/ 312420 h 2026285"/>
              <a:gd name="connisteX50" fmla="*/ 3427730 w 8020050"/>
              <a:gd name="connsiteY50" fmla="*/ 334010 h 2026285"/>
              <a:gd name="connisteX51" fmla="*/ 3492500 w 8020050"/>
              <a:gd name="connsiteY51" fmla="*/ 355600 h 2026285"/>
              <a:gd name="connisteX52" fmla="*/ 3568065 w 8020050"/>
              <a:gd name="connsiteY52" fmla="*/ 355600 h 2026285"/>
              <a:gd name="connisteX53" fmla="*/ 3632835 w 8020050"/>
              <a:gd name="connsiteY53" fmla="*/ 355600 h 2026285"/>
              <a:gd name="connisteX54" fmla="*/ 3707765 w 8020050"/>
              <a:gd name="connsiteY54" fmla="*/ 355600 h 2026285"/>
              <a:gd name="connisteX55" fmla="*/ 3772535 w 8020050"/>
              <a:gd name="connsiteY55" fmla="*/ 355600 h 2026285"/>
              <a:gd name="connisteX56" fmla="*/ 3848100 w 8020050"/>
              <a:gd name="connsiteY56" fmla="*/ 355600 h 2026285"/>
              <a:gd name="connisteX57" fmla="*/ 3912870 w 8020050"/>
              <a:gd name="connsiteY57" fmla="*/ 355600 h 2026285"/>
              <a:gd name="connisteX58" fmla="*/ 3988435 w 8020050"/>
              <a:gd name="connsiteY58" fmla="*/ 355600 h 2026285"/>
              <a:gd name="connisteX59" fmla="*/ 4053205 w 8020050"/>
              <a:gd name="connsiteY59" fmla="*/ 344805 h 2026285"/>
              <a:gd name="connisteX60" fmla="*/ 4117975 w 8020050"/>
              <a:gd name="connsiteY60" fmla="*/ 344805 h 2026285"/>
              <a:gd name="connisteX61" fmla="*/ 4182110 w 8020050"/>
              <a:gd name="connsiteY61" fmla="*/ 344805 h 2026285"/>
              <a:gd name="connisteX62" fmla="*/ 4246880 w 8020050"/>
              <a:gd name="connsiteY62" fmla="*/ 344805 h 2026285"/>
              <a:gd name="connisteX63" fmla="*/ 4311650 w 8020050"/>
              <a:gd name="connsiteY63" fmla="*/ 344805 h 2026285"/>
              <a:gd name="connisteX64" fmla="*/ 4387215 w 8020050"/>
              <a:gd name="connsiteY64" fmla="*/ 344805 h 2026285"/>
              <a:gd name="connisteX65" fmla="*/ 4451985 w 8020050"/>
              <a:gd name="connsiteY65" fmla="*/ 344805 h 2026285"/>
              <a:gd name="connisteX66" fmla="*/ 4527550 w 8020050"/>
              <a:gd name="connsiteY66" fmla="*/ 344805 h 2026285"/>
              <a:gd name="connisteX67" fmla="*/ 4592320 w 8020050"/>
              <a:gd name="connsiteY67" fmla="*/ 344805 h 2026285"/>
              <a:gd name="connisteX68" fmla="*/ 4667250 w 8020050"/>
              <a:gd name="connsiteY68" fmla="*/ 344805 h 2026285"/>
              <a:gd name="connisteX69" fmla="*/ 4732020 w 8020050"/>
              <a:gd name="connsiteY69" fmla="*/ 344805 h 2026285"/>
              <a:gd name="connisteX70" fmla="*/ 4796790 w 8020050"/>
              <a:gd name="connsiteY70" fmla="*/ 334010 h 2026285"/>
              <a:gd name="connisteX71" fmla="*/ 4861560 w 8020050"/>
              <a:gd name="connsiteY71" fmla="*/ 280035 h 2026285"/>
              <a:gd name="connisteX72" fmla="*/ 4926330 w 8020050"/>
              <a:gd name="connsiteY72" fmla="*/ 247650 h 2026285"/>
              <a:gd name="connisteX73" fmla="*/ 4991100 w 8020050"/>
              <a:gd name="connsiteY73" fmla="*/ 204470 h 2026285"/>
              <a:gd name="connisteX74" fmla="*/ 5055235 w 8020050"/>
              <a:gd name="connsiteY74" fmla="*/ 161925 h 2026285"/>
              <a:gd name="connisteX75" fmla="*/ 5120005 w 8020050"/>
              <a:gd name="connsiteY75" fmla="*/ 140335 h 2026285"/>
              <a:gd name="connisteX76" fmla="*/ 5184775 w 8020050"/>
              <a:gd name="connsiteY76" fmla="*/ 107950 h 2026285"/>
              <a:gd name="connisteX77" fmla="*/ 5249545 w 8020050"/>
              <a:gd name="connsiteY77" fmla="*/ 75565 h 2026285"/>
              <a:gd name="connisteX78" fmla="*/ 5314315 w 8020050"/>
              <a:gd name="connsiteY78" fmla="*/ 75565 h 2026285"/>
              <a:gd name="connisteX79" fmla="*/ 5379085 w 8020050"/>
              <a:gd name="connsiteY79" fmla="*/ 75565 h 2026285"/>
              <a:gd name="connisteX80" fmla="*/ 5454650 w 8020050"/>
              <a:gd name="connsiteY80" fmla="*/ 75565 h 2026285"/>
              <a:gd name="connisteX81" fmla="*/ 5518785 w 8020050"/>
              <a:gd name="connsiteY81" fmla="*/ 75565 h 2026285"/>
              <a:gd name="connisteX82" fmla="*/ 5583555 w 8020050"/>
              <a:gd name="connsiteY82" fmla="*/ 97155 h 2026285"/>
              <a:gd name="connisteX83" fmla="*/ 5648325 w 8020050"/>
              <a:gd name="connsiteY83" fmla="*/ 129540 h 2026285"/>
              <a:gd name="connisteX84" fmla="*/ 5723890 w 8020050"/>
              <a:gd name="connsiteY84" fmla="*/ 161925 h 2026285"/>
              <a:gd name="connisteX85" fmla="*/ 5799455 w 8020050"/>
              <a:gd name="connsiteY85" fmla="*/ 161925 h 2026285"/>
              <a:gd name="connisteX86" fmla="*/ 5864225 w 8020050"/>
              <a:gd name="connsiteY86" fmla="*/ 172720 h 2026285"/>
              <a:gd name="connisteX87" fmla="*/ 5939790 w 8020050"/>
              <a:gd name="connsiteY87" fmla="*/ 172720 h 2026285"/>
              <a:gd name="connisteX88" fmla="*/ 6003925 w 8020050"/>
              <a:gd name="connsiteY88" fmla="*/ 172720 h 2026285"/>
              <a:gd name="connisteX89" fmla="*/ 6068695 w 8020050"/>
              <a:gd name="connsiteY89" fmla="*/ 172720 h 2026285"/>
              <a:gd name="connisteX90" fmla="*/ 6133465 w 8020050"/>
              <a:gd name="connsiteY90" fmla="*/ 161925 h 2026285"/>
              <a:gd name="connisteX91" fmla="*/ 6209030 w 8020050"/>
              <a:gd name="connsiteY91" fmla="*/ 129540 h 2026285"/>
              <a:gd name="connisteX92" fmla="*/ 6273800 w 8020050"/>
              <a:gd name="connsiteY92" fmla="*/ 97155 h 2026285"/>
              <a:gd name="connisteX93" fmla="*/ 6338570 w 8020050"/>
              <a:gd name="connsiteY93" fmla="*/ 64770 h 2026285"/>
              <a:gd name="connisteX94" fmla="*/ 6402705 w 8020050"/>
              <a:gd name="connsiteY94" fmla="*/ 53975 h 2026285"/>
              <a:gd name="connisteX95" fmla="*/ 6478270 w 8020050"/>
              <a:gd name="connsiteY95" fmla="*/ 32385 h 2026285"/>
              <a:gd name="connisteX96" fmla="*/ 6543040 w 8020050"/>
              <a:gd name="connsiteY96" fmla="*/ 32385 h 2026285"/>
              <a:gd name="connisteX97" fmla="*/ 6618605 w 8020050"/>
              <a:gd name="connsiteY97" fmla="*/ 32385 h 2026285"/>
              <a:gd name="connisteX98" fmla="*/ 6683375 w 8020050"/>
              <a:gd name="connsiteY98" fmla="*/ 32385 h 2026285"/>
              <a:gd name="connisteX99" fmla="*/ 6758940 w 8020050"/>
              <a:gd name="connsiteY99" fmla="*/ 53975 h 2026285"/>
              <a:gd name="connisteX100" fmla="*/ 6823710 w 8020050"/>
              <a:gd name="connsiteY100" fmla="*/ 86360 h 2026285"/>
              <a:gd name="connisteX101" fmla="*/ 6887845 w 8020050"/>
              <a:gd name="connsiteY101" fmla="*/ 97155 h 2026285"/>
              <a:gd name="connisteX102" fmla="*/ 6963410 w 8020050"/>
              <a:gd name="connsiteY102" fmla="*/ 118745 h 2026285"/>
              <a:gd name="connisteX103" fmla="*/ 7028180 w 8020050"/>
              <a:gd name="connsiteY103" fmla="*/ 140335 h 2026285"/>
              <a:gd name="connisteX104" fmla="*/ 7092950 w 8020050"/>
              <a:gd name="connsiteY104" fmla="*/ 172720 h 2026285"/>
              <a:gd name="connisteX105" fmla="*/ 7157720 w 8020050"/>
              <a:gd name="connsiteY105" fmla="*/ 193675 h 2026285"/>
              <a:gd name="connisteX106" fmla="*/ 7222490 w 8020050"/>
              <a:gd name="connsiteY106" fmla="*/ 204470 h 2026285"/>
              <a:gd name="connisteX107" fmla="*/ 7287260 w 8020050"/>
              <a:gd name="connsiteY107" fmla="*/ 226060 h 2026285"/>
              <a:gd name="connisteX108" fmla="*/ 7362190 w 8020050"/>
              <a:gd name="connsiteY108" fmla="*/ 236855 h 2026285"/>
              <a:gd name="connisteX109" fmla="*/ 7426960 w 8020050"/>
              <a:gd name="connsiteY109" fmla="*/ 290830 h 2026285"/>
              <a:gd name="connisteX110" fmla="*/ 7491730 w 8020050"/>
              <a:gd name="connsiteY110" fmla="*/ 312420 h 2026285"/>
              <a:gd name="connisteX111" fmla="*/ 7556500 w 8020050"/>
              <a:gd name="connsiteY111" fmla="*/ 334010 h 2026285"/>
              <a:gd name="connisteX112" fmla="*/ 7621270 w 8020050"/>
              <a:gd name="connsiteY112" fmla="*/ 387985 h 2026285"/>
              <a:gd name="connisteX113" fmla="*/ 7686040 w 8020050"/>
              <a:gd name="connsiteY113" fmla="*/ 420370 h 2026285"/>
              <a:gd name="connisteX114" fmla="*/ 7750810 w 8020050"/>
              <a:gd name="connsiteY114" fmla="*/ 452755 h 2026285"/>
              <a:gd name="connisteX115" fmla="*/ 7814945 w 8020050"/>
              <a:gd name="connsiteY115" fmla="*/ 506730 h 2026285"/>
              <a:gd name="connisteX116" fmla="*/ 7879715 w 8020050"/>
              <a:gd name="connsiteY116" fmla="*/ 560705 h 2026285"/>
              <a:gd name="connisteX117" fmla="*/ 7922895 w 8020050"/>
              <a:gd name="connsiteY117" fmla="*/ 625475 h 2026285"/>
              <a:gd name="connisteX118" fmla="*/ 7955280 w 8020050"/>
              <a:gd name="connsiteY118" fmla="*/ 689610 h 2026285"/>
              <a:gd name="connisteX119" fmla="*/ 7966075 w 8020050"/>
              <a:gd name="connsiteY119" fmla="*/ 754380 h 2026285"/>
              <a:gd name="connisteX120" fmla="*/ 7998460 w 8020050"/>
              <a:gd name="connsiteY120" fmla="*/ 829945 h 2026285"/>
              <a:gd name="connisteX121" fmla="*/ 8020050 w 8020050"/>
              <a:gd name="connsiteY121" fmla="*/ 894715 h 2026285"/>
              <a:gd name="connisteX122" fmla="*/ 8020050 w 8020050"/>
              <a:gd name="connsiteY122" fmla="*/ 959485 h 2026285"/>
              <a:gd name="connisteX123" fmla="*/ 8020050 w 8020050"/>
              <a:gd name="connsiteY123" fmla="*/ 1024255 h 2026285"/>
              <a:gd name="connisteX124" fmla="*/ 8020050 w 8020050"/>
              <a:gd name="connsiteY124" fmla="*/ 1088390 h 2026285"/>
              <a:gd name="connisteX125" fmla="*/ 8020050 w 8020050"/>
              <a:gd name="connsiteY125" fmla="*/ 1153160 h 2026285"/>
              <a:gd name="connisteX126" fmla="*/ 8020050 w 8020050"/>
              <a:gd name="connsiteY126" fmla="*/ 1228725 h 2026285"/>
              <a:gd name="connisteX127" fmla="*/ 7998460 w 8020050"/>
              <a:gd name="connsiteY127" fmla="*/ 1293495 h 2026285"/>
              <a:gd name="connisteX128" fmla="*/ 7976870 w 8020050"/>
              <a:gd name="connsiteY128" fmla="*/ 1358265 h 2026285"/>
              <a:gd name="connisteX129" fmla="*/ 7944485 w 8020050"/>
              <a:gd name="connsiteY129" fmla="*/ 1423035 h 2026285"/>
              <a:gd name="connisteX130" fmla="*/ 7912100 w 8020050"/>
              <a:gd name="connsiteY130" fmla="*/ 1487805 h 2026285"/>
              <a:gd name="connisteX131" fmla="*/ 7890510 w 8020050"/>
              <a:gd name="connsiteY131" fmla="*/ 1551940 h 2026285"/>
              <a:gd name="connisteX132" fmla="*/ 7836535 w 8020050"/>
              <a:gd name="connsiteY132" fmla="*/ 1616710 h 2026285"/>
              <a:gd name="connisteX133" fmla="*/ 7771765 w 8020050"/>
              <a:gd name="connsiteY133" fmla="*/ 1670685 h 2026285"/>
              <a:gd name="connisteX134" fmla="*/ 7707630 w 8020050"/>
              <a:gd name="connsiteY134" fmla="*/ 1724660 h 2026285"/>
              <a:gd name="connisteX135" fmla="*/ 7642860 w 8020050"/>
              <a:gd name="connsiteY135" fmla="*/ 1746250 h 2026285"/>
              <a:gd name="connisteX136" fmla="*/ 7578090 w 8020050"/>
              <a:gd name="connsiteY136" fmla="*/ 1767840 h 2026285"/>
              <a:gd name="connisteX137" fmla="*/ 7513320 w 8020050"/>
              <a:gd name="connsiteY137" fmla="*/ 1789430 h 2026285"/>
              <a:gd name="connisteX138" fmla="*/ 7448550 w 8020050"/>
              <a:gd name="connsiteY138" fmla="*/ 1789430 h 2026285"/>
              <a:gd name="connisteX139" fmla="*/ 7383780 w 8020050"/>
              <a:gd name="connsiteY139" fmla="*/ 1789430 h 2026285"/>
              <a:gd name="connisteX140" fmla="*/ 7319010 w 8020050"/>
              <a:gd name="connsiteY140" fmla="*/ 1789430 h 2026285"/>
              <a:gd name="connisteX141" fmla="*/ 7254875 w 8020050"/>
              <a:gd name="connsiteY141" fmla="*/ 1789430 h 2026285"/>
              <a:gd name="connisteX142" fmla="*/ 7190105 w 8020050"/>
              <a:gd name="connsiteY142" fmla="*/ 1789430 h 2026285"/>
              <a:gd name="connisteX143" fmla="*/ 7125335 w 8020050"/>
              <a:gd name="connsiteY143" fmla="*/ 1789430 h 2026285"/>
              <a:gd name="connisteX144" fmla="*/ 7060565 w 8020050"/>
              <a:gd name="connsiteY144" fmla="*/ 1778635 h 2026285"/>
              <a:gd name="connisteX145" fmla="*/ 6995795 w 8020050"/>
              <a:gd name="connsiteY145" fmla="*/ 1778635 h 2026285"/>
              <a:gd name="connisteX146" fmla="*/ 6931025 w 8020050"/>
              <a:gd name="connsiteY146" fmla="*/ 1767840 h 2026285"/>
              <a:gd name="connisteX147" fmla="*/ 6855460 w 8020050"/>
              <a:gd name="connsiteY147" fmla="*/ 1767840 h 2026285"/>
              <a:gd name="connisteX148" fmla="*/ 6791325 w 8020050"/>
              <a:gd name="connsiteY148" fmla="*/ 1767840 h 2026285"/>
              <a:gd name="connisteX149" fmla="*/ 6726555 w 8020050"/>
              <a:gd name="connsiteY149" fmla="*/ 1767840 h 2026285"/>
              <a:gd name="connisteX150" fmla="*/ 6661785 w 8020050"/>
              <a:gd name="connsiteY150" fmla="*/ 1767840 h 2026285"/>
              <a:gd name="connisteX151" fmla="*/ 6597015 w 8020050"/>
              <a:gd name="connsiteY151" fmla="*/ 1767840 h 2026285"/>
              <a:gd name="connisteX152" fmla="*/ 6532245 w 8020050"/>
              <a:gd name="connsiteY152" fmla="*/ 1767840 h 2026285"/>
              <a:gd name="connisteX153" fmla="*/ 6456680 w 8020050"/>
              <a:gd name="connsiteY153" fmla="*/ 1778635 h 2026285"/>
              <a:gd name="connisteX154" fmla="*/ 6392545 w 8020050"/>
              <a:gd name="connsiteY154" fmla="*/ 1800225 h 2026285"/>
              <a:gd name="connisteX155" fmla="*/ 6327775 w 8020050"/>
              <a:gd name="connsiteY155" fmla="*/ 1811020 h 2026285"/>
              <a:gd name="connisteX156" fmla="*/ 6263005 w 8020050"/>
              <a:gd name="connsiteY156" fmla="*/ 1821815 h 2026285"/>
              <a:gd name="connisteX157" fmla="*/ 6198235 w 8020050"/>
              <a:gd name="connsiteY157" fmla="*/ 1821815 h 2026285"/>
              <a:gd name="connisteX158" fmla="*/ 6122670 w 8020050"/>
              <a:gd name="connsiteY158" fmla="*/ 1821815 h 2026285"/>
              <a:gd name="connisteX159" fmla="*/ 6057900 w 8020050"/>
              <a:gd name="connsiteY159" fmla="*/ 1821815 h 2026285"/>
              <a:gd name="connisteX160" fmla="*/ 5993130 w 8020050"/>
              <a:gd name="connsiteY160" fmla="*/ 1800225 h 2026285"/>
              <a:gd name="connisteX161" fmla="*/ 5928995 w 8020050"/>
              <a:gd name="connsiteY161" fmla="*/ 1778635 h 2026285"/>
              <a:gd name="connisteX162" fmla="*/ 5864225 w 8020050"/>
              <a:gd name="connsiteY162" fmla="*/ 1767840 h 2026285"/>
              <a:gd name="connisteX163" fmla="*/ 5799455 w 8020050"/>
              <a:gd name="connsiteY163" fmla="*/ 1735455 h 2026285"/>
              <a:gd name="connisteX164" fmla="*/ 5734685 w 8020050"/>
              <a:gd name="connsiteY164" fmla="*/ 1724660 h 2026285"/>
              <a:gd name="connisteX165" fmla="*/ 5669915 w 8020050"/>
              <a:gd name="connsiteY165" fmla="*/ 1713865 h 2026285"/>
              <a:gd name="connisteX166" fmla="*/ 5605145 w 8020050"/>
              <a:gd name="connsiteY166" fmla="*/ 1713865 h 2026285"/>
              <a:gd name="connisteX167" fmla="*/ 5540375 w 8020050"/>
              <a:gd name="connsiteY167" fmla="*/ 1713865 h 2026285"/>
              <a:gd name="connisteX168" fmla="*/ 5465445 w 8020050"/>
              <a:gd name="connsiteY168" fmla="*/ 1713865 h 2026285"/>
              <a:gd name="connisteX169" fmla="*/ 5400675 w 8020050"/>
              <a:gd name="connsiteY169" fmla="*/ 1713865 h 2026285"/>
              <a:gd name="connisteX170" fmla="*/ 5325110 w 8020050"/>
              <a:gd name="connsiteY170" fmla="*/ 1713865 h 2026285"/>
              <a:gd name="connisteX171" fmla="*/ 5260340 w 8020050"/>
              <a:gd name="connsiteY171" fmla="*/ 1746250 h 2026285"/>
              <a:gd name="connisteX172" fmla="*/ 5195570 w 8020050"/>
              <a:gd name="connsiteY172" fmla="*/ 1767840 h 2026285"/>
              <a:gd name="connisteX173" fmla="*/ 5130800 w 8020050"/>
              <a:gd name="connsiteY173" fmla="*/ 1789430 h 2026285"/>
              <a:gd name="connisteX174" fmla="*/ 5066030 w 8020050"/>
              <a:gd name="connsiteY174" fmla="*/ 1789430 h 2026285"/>
              <a:gd name="connisteX175" fmla="*/ 5001895 w 8020050"/>
              <a:gd name="connsiteY175" fmla="*/ 1789430 h 2026285"/>
              <a:gd name="connisteX176" fmla="*/ 4937125 w 8020050"/>
              <a:gd name="connsiteY176" fmla="*/ 1789430 h 2026285"/>
              <a:gd name="connisteX177" fmla="*/ 4872355 w 8020050"/>
              <a:gd name="connsiteY177" fmla="*/ 1789430 h 2026285"/>
              <a:gd name="connisteX178" fmla="*/ 4807585 w 8020050"/>
              <a:gd name="connsiteY178" fmla="*/ 1789430 h 2026285"/>
              <a:gd name="connisteX179" fmla="*/ 4742815 w 8020050"/>
              <a:gd name="connsiteY179" fmla="*/ 1789430 h 2026285"/>
              <a:gd name="connisteX180" fmla="*/ 4678045 w 8020050"/>
              <a:gd name="connsiteY180" fmla="*/ 1789430 h 2026285"/>
              <a:gd name="connisteX181" fmla="*/ 4613275 w 8020050"/>
              <a:gd name="connsiteY181" fmla="*/ 1789430 h 2026285"/>
              <a:gd name="connisteX182" fmla="*/ 4549140 w 8020050"/>
              <a:gd name="connsiteY182" fmla="*/ 1789430 h 2026285"/>
              <a:gd name="connisteX183" fmla="*/ 4473575 w 8020050"/>
              <a:gd name="connsiteY183" fmla="*/ 1789430 h 2026285"/>
              <a:gd name="connisteX184" fmla="*/ 4408805 w 8020050"/>
              <a:gd name="connsiteY184" fmla="*/ 1789430 h 2026285"/>
              <a:gd name="connisteX185" fmla="*/ 4344035 w 8020050"/>
              <a:gd name="connsiteY185" fmla="*/ 1778635 h 2026285"/>
              <a:gd name="connisteX186" fmla="*/ 4279265 w 8020050"/>
              <a:gd name="connsiteY186" fmla="*/ 1746250 h 2026285"/>
              <a:gd name="connisteX187" fmla="*/ 4214495 w 8020050"/>
              <a:gd name="connsiteY187" fmla="*/ 1724660 h 2026285"/>
              <a:gd name="connisteX188" fmla="*/ 4139565 w 8020050"/>
              <a:gd name="connsiteY188" fmla="*/ 1713865 h 2026285"/>
              <a:gd name="connisteX189" fmla="*/ 4074795 w 8020050"/>
              <a:gd name="connsiteY189" fmla="*/ 1713865 h 2026285"/>
              <a:gd name="connisteX190" fmla="*/ 3999230 w 8020050"/>
              <a:gd name="connsiteY190" fmla="*/ 1713865 h 2026285"/>
              <a:gd name="connisteX191" fmla="*/ 3934460 w 8020050"/>
              <a:gd name="connsiteY191" fmla="*/ 1713865 h 2026285"/>
              <a:gd name="connisteX192" fmla="*/ 3869690 w 8020050"/>
              <a:gd name="connsiteY192" fmla="*/ 1713865 h 2026285"/>
              <a:gd name="connisteX193" fmla="*/ 3794125 w 8020050"/>
              <a:gd name="connsiteY193" fmla="*/ 1713865 h 2026285"/>
              <a:gd name="connisteX194" fmla="*/ 3729355 w 8020050"/>
              <a:gd name="connsiteY194" fmla="*/ 1713865 h 2026285"/>
              <a:gd name="connisteX195" fmla="*/ 3665220 w 8020050"/>
              <a:gd name="connsiteY195" fmla="*/ 1713865 h 2026285"/>
              <a:gd name="connisteX196" fmla="*/ 3589655 w 8020050"/>
              <a:gd name="connsiteY196" fmla="*/ 1713865 h 2026285"/>
              <a:gd name="connisteX197" fmla="*/ 3514090 w 8020050"/>
              <a:gd name="connsiteY197" fmla="*/ 1713865 h 2026285"/>
              <a:gd name="connisteX198" fmla="*/ 3449320 w 8020050"/>
              <a:gd name="connsiteY198" fmla="*/ 1713865 h 2026285"/>
              <a:gd name="connisteX199" fmla="*/ 3384550 w 8020050"/>
              <a:gd name="connsiteY199" fmla="*/ 1713865 h 2026285"/>
              <a:gd name="connisteX200" fmla="*/ 3319780 w 8020050"/>
              <a:gd name="connsiteY200" fmla="*/ 1746250 h 2026285"/>
              <a:gd name="connisteX201" fmla="*/ 3255010 w 8020050"/>
              <a:gd name="connsiteY201" fmla="*/ 1800225 h 2026285"/>
              <a:gd name="connisteX202" fmla="*/ 3190875 w 8020050"/>
              <a:gd name="connsiteY202" fmla="*/ 1832610 h 2026285"/>
              <a:gd name="connisteX203" fmla="*/ 3126105 w 8020050"/>
              <a:gd name="connsiteY203" fmla="*/ 1875790 h 2026285"/>
              <a:gd name="connisteX204" fmla="*/ 3061335 w 8020050"/>
              <a:gd name="connsiteY204" fmla="*/ 1897380 h 2026285"/>
              <a:gd name="connisteX205" fmla="*/ 2985770 w 8020050"/>
              <a:gd name="connsiteY205" fmla="*/ 1940560 h 2026285"/>
              <a:gd name="connisteX206" fmla="*/ 2921000 w 8020050"/>
              <a:gd name="connsiteY206" fmla="*/ 1972945 h 2026285"/>
              <a:gd name="connisteX207" fmla="*/ 2856230 w 8020050"/>
              <a:gd name="connsiteY207" fmla="*/ 1983105 h 2026285"/>
              <a:gd name="connisteX208" fmla="*/ 2791460 w 8020050"/>
              <a:gd name="connsiteY208" fmla="*/ 1993900 h 2026285"/>
              <a:gd name="connisteX209" fmla="*/ 2716530 w 8020050"/>
              <a:gd name="connsiteY209" fmla="*/ 2015490 h 2026285"/>
              <a:gd name="connisteX210" fmla="*/ 2651760 w 8020050"/>
              <a:gd name="connsiteY210" fmla="*/ 2026285 h 2026285"/>
              <a:gd name="connisteX211" fmla="*/ 2576195 w 8020050"/>
              <a:gd name="connsiteY211" fmla="*/ 2026285 h 2026285"/>
              <a:gd name="connisteX212" fmla="*/ 2511425 w 8020050"/>
              <a:gd name="connsiteY212" fmla="*/ 1983105 h 2026285"/>
              <a:gd name="connisteX213" fmla="*/ 2446655 w 8020050"/>
              <a:gd name="connsiteY213" fmla="*/ 1951355 h 2026285"/>
              <a:gd name="connisteX214" fmla="*/ 2381885 w 8020050"/>
              <a:gd name="connsiteY214" fmla="*/ 1918970 h 2026285"/>
              <a:gd name="connisteX215" fmla="*/ 2317750 w 8020050"/>
              <a:gd name="connsiteY215" fmla="*/ 1864995 h 2026285"/>
              <a:gd name="connisteX216" fmla="*/ 2252980 w 8020050"/>
              <a:gd name="connsiteY216" fmla="*/ 1811020 h 2026285"/>
              <a:gd name="connisteX217" fmla="*/ 2166620 w 8020050"/>
              <a:gd name="connsiteY217" fmla="*/ 1746250 h 2026285"/>
              <a:gd name="connisteX218" fmla="*/ 2101850 w 8020050"/>
              <a:gd name="connsiteY218" fmla="*/ 1703070 h 2026285"/>
              <a:gd name="connisteX219" fmla="*/ 2037080 w 8020050"/>
              <a:gd name="connsiteY219" fmla="*/ 1670685 h 2026285"/>
              <a:gd name="connisteX220" fmla="*/ 1972310 w 8020050"/>
              <a:gd name="connsiteY220" fmla="*/ 1649095 h 2026285"/>
              <a:gd name="connisteX221" fmla="*/ 1907540 w 8020050"/>
              <a:gd name="connsiteY221" fmla="*/ 1649095 h 2026285"/>
              <a:gd name="connisteX222" fmla="*/ 1832610 w 8020050"/>
              <a:gd name="connsiteY222" fmla="*/ 1649095 h 2026285"/>
              <a:gd name="connisteX223" fmla="*/ 1767840 w 8020050"/>
              <a:gd name="connsiteY223" fmla="*/ 1649095 h 2026285"/>
              <a:gd name="connisteX224" fmla="*/ 1692275 w 8020050"/>
              <a:gd name="connsiteY224" fmla="*/ 1649095 h 2026285"/>
              <a:gd name="connisteX225" fmla="*/ 1627505 w 8020050"/>
              <a:gd name="connsiteY225" fmla="*/ 1649095 h 2026285"/>
              <a:gd name="connisteX226" fmla="*/ 1551940 w 8020050"/>
              <a:gd name="connsiteY226" fmla="*/ 1649095 h 2026285"/>
              <a:gd name="connisteX227" fmla="*/ 1487170 w 8020050"/>
              <a:gd name="connsiteY227" fmla="*/ 1649095 h 2026285"/>
              <a:gd name="connisteX228" fmla="*/ 1423035 w 8020050"/>
              <a:gd name="connsiteY228" fmla="*/ 1649095 h 2026285"/>
              <a:gd name="connisteX229" fmla="*/ 1358265 w 8020050"/>
              <a:gd name="connsiteY229" fmla="*/ 1649095 h 2026285"/>
              <a:gd name="connisteX230" fmla="*/ 1293495 w 8020050"/>
              <a:gd name="connsiteY230" fmla="*/ 1649095 h 2026285"/>
              <a:gd name="connisteX231" fmla="*/ 1228725 w 8020050"/>
              <a:gd name="connsiteY231" fmla="*/ 1670685 h 2026285"/>
              <a:gd name="connisteX232" fmla="*/ 1163955 w 8020050"/>
              <a:gd name="connsiteY232" fmla="*/ 1681480 h 2026285"/>
              <a:gd name="connisteX233" fmla="*/ 1088390 w 8020050"/>
              <a:gd name="connsiteY233" fmla="*/ 1681480 h 2026285"/>
              <a:gd name="connisteX234" fmla="*/ 1023620 w 8020050"/>
              <a:gd name="connsiteY234" fmla="*/ 1681480 h 2026285"/>
              <a:gd name="connisteX235" fmla="*/ 948690 w 8020050"/>
              <a:gd name="connsiteY235" fmla="*/ 1681480 h 2026285"/>
              <a:gd name="connisteX236" fmla="*/ 883920 w 8020050"/>
              <a:gd name="connsiteY236" fmla="*/ 1681480 h 2026285"/>
              <a:gd name="connisteX237" fmla="*/ 819150 w 8020050"/>
              <a:gd name="connsiteY237" fmla="*/ 1681480 h 2026285"/>
              <a:gd name="connisteX238" fmla="*/ 743585 w 8020050"/>
              <a:gd name="connsiteY238" fmla="*/ 1681480 h 2026285"/>
              <a:gd name="connisteX239" fmla="*/ 678815 w 8020050"/>
              <a:gd name="connsiteY239" fmla="*/ 1681480 h 2026285"/>
              <a:gd name="connisteX240" fmla="*/ 603250 w 8020050"/>
              <a:gd name="connsiteY240" fmla="*/ 1681480 h 2026285"/>
              <a:gd name="connisteX241" fmla="*/ 538480 w 8020050"/>
              <a:gd name="connsiteY241" fmla="*/ 1681480 h 2026285"/>
              <a:gd name="connisteX242" fmla="*/ 463550 w 8020050"/>
              <a:gd name="connsiteY242" fmla="*/ 1681480 h 2026285"/>
              <a:gd name="connisteX243" fmla="*/ 398780 w 8020050"/>
              <a:gd name="connsiteY243" fmla="*/ 1670685 h 2026285"/>
              <a:gd name="connisteX244" fmla="*/ 334010 w 8020050"/>
              <a:gd name="connsiteY244" fmla="*/ 1638300 h 2026285"/>
              <a:gd name="connisteX245" fmla="*/ 258445 w 8020050"/>
              <a:gd name="connsiteY245" fmla="*/ 1595120 h 2026285"/>
              <a:gd name="connisteX246" fmla="*/ 193675 w 8020050"/>
              <a:gd name="connsiteY246" fmla="*/ 1530985 h 2026285"/>
              <a:gd name="connisteX247" fmla="*/ 128905 w 8020050"/>
              <a:gd name="connsiteY247" fmla="*/ 1466215 h 2026285"/>
              <a:gd name="connisteX248" fmla="*/ 96520 w 8020050"/>
              <a:gd name="connsiteY248" fmla="*/ 1401445 h 2026285"/>
              <a:gd name="connisteX249" fmla="*/ 75565 w 8020050"/>
              <a:gd name="connsiteY249" fmla="*/ 1336675 h 2026285"/>
              <a:gd name="connisteX250" fmla="*/ 53975 w 8020050"/>
              <a:gd name="connsiteY250" fmla="*/ 1271905 h 2026285"/>
              <a:gd name="connisteX251" fmla="*/ 43180 w 8020050"/>
              <a:gd name="connsiteY251" fmla="*/ 1207135 h 2026285"/>
              <a:gd name="connisteX252" fmla="*/ 21590 w 8020050"/>
              <a:gd name="connsiteY252" fmla="*/ 1142365 h 2026285"/>
              <a:gd name="connisteX253" fmla="*/ 10795 w 8020050"/>
              <a:gd name="connsiteY253" fmla="*/ 1067435 h 2026285"/>
              <a:gd name="connisteX254" fmla="*/ 10795 w 8020050"/>
              <a:gd name="connsiteY254" fmla="*/ 1002665 h 2026285"/>
              <a:gd name="connisteX255" fmla="*/ 0 w 8020050"/>
              <a:gd name="connsiteY255" fmla="*/ 927100 h 2026285"/>
              <a:gd name="connisteX256" fmla="*/ 0 w 8020050"/>
              <a:gd name="connsiteY256" fmla="*/ 862330 h 2026285"/>
              <a:gd name="connisteX257" fmla="*/ 0 w 8020050"/>
              <a:gd name="connsiteY257" fmla="*/ 786765 h 2026285"/>
              <a:gd name="connisteX258" fmla="*/ 0 w 8020050"/>
              <a:gd name="connsiteY258" fmla="*/ 721995 h 2026285"/>
              <a:gd name="connisteX259" fmla="*/ 0 w 8020050"/>
              <a:gd name="connsiteY259" fmla="*/ 657225 h 2026285"/>
              <a:gd name="connisteX260" fmla="*/ 0 w 8020050"/>
              <a:gd name="connsiteY260" fmla="*/ 582295 h 2026285"/>
              <a:gd name="connisteX261" fmla="*/ 0 w 8020050"/>
              <a:gd name="connsiteY261" fmla="*/ 517525 h 2026285"/>
              <a:gd name="connisteX262" fmla="*/ 0 w 8020050"/>
              <a:gd name="connsiteY262" fmla="*/ 452755 h 2026285"/>
              <a:gd name="connisteX263" fmla="*/ 64770 w 8020050"/>
              <a:gd name="connsiteY263" fmla="*/ 398780 h 2026285"/>
              <a:gd name="connisteX264" fmla="*/ 128905 w 8020050"/>
              <a:gd name="connsiteY264" fmla="*/ 344805 h 2026285"/>
              <a:gd name="connisteX265" fmla="*/ 182880 w 8020050"/>
              <a:gd name="connsiteY265" fmla="*/ 280035 h 2026285"/>
              <a:gd name="connisteX266" fmla="*/ 247650 w 8020050"/>
              <a:gd name="connsiteY266" fmla="*/ 236855 h 2026285"/>
              <a:gd name="connisteX267" fmla="*/ 290830 w 8020050"/>
              <a:gd name="connsiteY267" fmla="*/ 161925 h 2026285"/>
              <a:gd name="connisteX268" fmla="*/ 290830 w 8020050"/>
              <a:gd name="connsiteY268" fmla="*/ 151130 h 20262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  <a:cxn ang="0">
                <a:pos x="connisteX165" y="connsiteY165"/>
              </a:cxn>
              <a:cxn ang="0">
                <a:pos x="connisteX166" y="connsiteY166"/>
              </a:cxn>
              <a:cxn ang="0">
                <a:pos x="connisteX167" y="connsiteY167"/>
              </a:cxn>
              <a:cxn ang="0">
                <a:pos x="connisteX168" y="connsiteY168"/>
              </a:cxn>
              <a:cxn ang="0">
                <a:pos x="connisteX169" y="connsiteY169"/>
              </a:cxn>
              <a:cxn ang="0">
                <a:pos x="connisteX170" y="connsiteY170"/>
              </a:cxn>
              <a:cxn ang="0">
                <a:pos x="connisteX171" y="connsiteY171"/>
              </a:cxn>
              <a:cxn ang="0">
                <a:pos x="connisteX172" y="connsiteY172"/>
              </a:cxn>
              <a:cxn ang="0">
                <a:pos x="connisteX173" y="connsiteY173"/>
              </a:cxn>
              <a:cxn ang="0">
                <a:pos x="connisteX174" y="connsiteY174"/>
              </a:cxn>
              <a:cxn ang="0">
                <a:pos x="connisteX175" y="connsiteY175"/>
              </a:cxn>
              <a:cxn ang="0">
                <a:pos x="connisteX176" y="connsiteY176"/>
              </a:cxn>
              <a:cxn ang="0">
                <a:pos x="connisteX177" y="connsiteY177"/>
              </a:cxn>
              <a:cxn ang="0">
                <a:pos x="connisteX178" y="connsiteY178"/>
              </a:cxn>
              <a:cxn ang="0">
                <a:pos x="connisteX179" y="connsiteY179"/>
              </a:cxn>
              <a:cxn ang="0">
                <a:pos x="connisteX180" y="connsiteY180"/>
              </a:cxn>
              <a:cxn ang="0">
                <a:pos x="connisteX181" y="connsiteY181"/>
              </a:cxn>
              <a:cxn ang="0">
                <a:pos x="connisteX182" y="connsiteY182"/>
              </a:cxn>
              <a:cxn ang="0">
                <a:pos x="connisteX183" y="connsiteY183"/>
              </a:cxn>
              <a:cxn ang="0">
                <a:pos x="connisteX184" y="connsiteY184"/>
              </a:cxn>
              <a:cxn ang="0">
                <a:pos x="connisteX185" y="connsiteY185"/>
              </a:cxn>
              <a:cxn ang="0">
                <a:pos x="connisteX186" y="connsiteY186"/>
              </a:cxn>
              <a:cxn ang="0">
                <a:pos x="connisteX187" y="connsiteY187"/>
              </a:cxn>
              <a:cxn ang="0">
                <a:pos x="connisteX188" y="connsiteY188"/>
              </a:cxn>
              <a:cxn ang="0">
                <a:pos x="connisteX189" y="connsiteY189"/>
              </a:cxn>
              <a:cxn ang="0">
                <a:pos x="connisteX190" y="connsiteY190"/>
              </a:cxn>
              <a:cxn ang="0">
                <a:pos x="connisteX191" y="connsiteY191"/>
              </a:cxn>
              <a:cxn ang="0">
                <a:pos x="connisteX192" y="connsiteY192"/>
              </a:cxn>
              <a:cxn ang="0">
                <a:pos x="connisteX193" y="connsiteY193"/>
              </a:cxn>
              <a:cxn ang="0">
                <a:pos x="connisteX194" y="connsiteY194"/>
              </a:cxn>
              <a:cxn ang="0">
                <a:pos x="connisteX195" y="connsiteY195"/>
              </a:cxn>
              <a:cxn ang="0">
                <a:pos x="connisteX196" y="connsiteY196"/>
              </a:cxn>
              <a:cxn ang="0">
                <a:pos x="connisteX197" y="connsiteY197"/>
              </a:cxn>
              <a:cxn ang="0">
                <a:pos x="connisteX198" y="connsiteY198"/>
              </a:cxn>
              <a:cxn ang="0">
                <a:pos x="connisteX199" y="connsiteY199"/>
              </a:cxn>
              <a:cxn ang="0">
                <a:pos x="connisteX200" y="connsiteY200"/>
              </a:cxn>
              <a:cxn ang="0">
                <a:pos x="connisteX201" y="connsiteY201"/>
              </a:cxn>
              <a:cxn ang="0">
                <a:pos x="connisteX202" y="connsiteY202"/>
              </a:cxn>
              <a:cxn ang="0">
                <a:pos x="connisteX203" y="connsiteY203"/>
              </a:cxn>
              <a:cxn ang="0">
                <a:pos x="connisteX204" y="connsiteY204"/>
              </a:cxn>
              <a:cxn ang="0">
                <a:pos x="connisteX205" y="connsiteY205"/>
              </a:cxn>
              <a:cxn ang="0">
                <a:pos x="connisteX206" y="connsiteY206"/>
              </a:cxn>
              <a:cxn ang="0">
                <a:pos x="connisteX207" y="connsiteY207"/>
              </a:cxn>
              <a:cxn ang="0">
                <a:pos x="connisteX208" y="connsiteY208"/>
              </a:cxn>
              <a:cxn ang="0">
                <a:pos x="connisteX209" y="connsiteY209"/>
              </a:cxn>
              <a:cxn ang="0">
                <a:pos x="connisteX210" y="connsiteY210"/>
              </a:cxn>
              <a:cxn ang="0">
                <a:pos x="connisteX211" y="connsiteY211"/>
              </a:cxn>
              <a:cxn ang="0">
                <a:pos x="connisteX212" y="connsiteY212"/>
              </a:cxn>
              <a:cxn ang="0">
                <a:pos x="connisteX213" y="connsiteY213"/>
              </a:cxn>
              <a:cxn ang="0">
                <a:pos x="connisteX214" y="connsiteY214"/>
              </a:cxn>
              <a:cxn ang="0">
                <a:pos x="connisteX215" y="connsiteY215"/>
              </a:cxn>
              <a:cxn ang="0">
                <a:pos x="connisteX216" y="connsiteY216"/>
              </a:cxn>
              <a:cxn ang="0">
                <a:pos x="connisteX217" y="connsiteY217"/>
              </a:cxn>
              <a:cxn ang="0">
                <a:pos x="connisteX218" y="connsiteY218"/>
              </a:cxn>
              <a:cxn ang="0">
                <a:pos x="connisteX219" y="connsiteY219"/>
              </a:cxn>
              <a:cxn ang="0">
                <a:pos x="connisteX220" y="connsiteY220"/>
              </a:cxn>
              <a:cxn ang="0">
                <a:pos x="connisteX221" y="connsiteY221"/>
              </a:cxn>
              <a:cxn ang="0">
                <a:pos x="connisteX222" y="connsiteY222"/>
              </a:cxn>
              <a:cxn ang="0">
                <a:pos x="connisteX223" y="connsiteY223"/>
              </a:cxn>
              <a:cxn ang="0">
                <a:pos x="connisteX224" y="connsiteY224"/>
              </a:cxn>
              <a:cxn ang="0">
                <a:pos x="connisteX225" y="connsiteY225"/>
              </a:cxn>
              <a:cxn ang="0">
                <a:pos x="connisteX226" y="connsiteY226"/>
              </a:cxn>
              <a:cxn ang="0">
                <a:pos x="connisteX227" y="connsiteY227"/>
              </a:cxn>
              <a:cxn ang="0">
                <a:pos x="connisteX228" y="connsiteY228"/>
              </a:cxn>
              <a:cxn ang="0">
                <a:pos x="connisteX229" y="connsiteY229"/>
              </a:cxn>
              <a:cxn ang="0">
                <a:pos x="connisteX230" y="connsiteY230"/>
              </a:cxn>
              <a:cxn ang="0">
                <a:pos x="connisteX231" y="connsiteY231"/>
              </a:cxn>
              <a:cxn ang="0">
                <a:pos x="connisteX232" y="connsiteY232"/>
              </a:cxn>
              <a:cxn ang="0">
                <a:pos x="connisteX233" y="connsiteY233"/>
              </a:cxn>
              <a:cxn ang="0">
                <a:pos x="connisteX234" y="connsiteY234"/>
              </a:cxn>
              <a:cxn ang="0">
                <a:pos x="connisteX235" y="connsiteY235"/>
              </a:cxn>
              <a:cxn ang="0">
                <a:pos x="connisteX236" y="connsiteY236"/>
              </a:cxn>
              <a:cxn ang="0">
                <a:pos x="connisteX237" y="connsiteY237"/>
              </a:cxn>
              <a:cxn ang="0">
                <a:pos x="connisteX238" y="connsiteY238"/>
              </a:cxn>
              <a:cxn ang="0">
                <a:pos x="connisteX239" y="connsiteY239"/>
              </a:cxn>
              <a:cxn ang="0">
                <a:pos x="connisteX240" y="connsiteY240"/>
              </a:cxn>
              <a:cxn ang="0">
                <a:pos x="connisteX241" y="connsiteY241"/>
              </a:cxn>
              <a:cxn ang="0">
                <a:pos x="connisteX242" y="connsiteY242"/>
              </a:cxn>
              <a:cxn ang="0">
                <a:pos x="connisteX243" y="connsiteY243"/>
              </a:cxn>
              <a:cxn ang="0">
                <a:pos x="connisteX244" y="connsiteY244"/>
              </a:cxn>
              <a:cxn ang="0">
                <a:pos x="connisteX245" y="connsiteY245"/>
              </a:cxn>
              <a:cxn ang="0">
                <a:pos x="connisteX246" y="connsiteY246"/>
              </a:cxn>
              <a:cxn ang="0">
                <a:pos x="connisteX247" y="connsiteY247"/>
              </a:cxn>
              <a:cxn ang="0">
                <a:pos x="connisteX248" y="connsiteY248"/>
              </a:cxn>
              <a:cxn ang="0">
                <a:pos x="connisteX249" y="connsiteY249"/>
              </a:cxn>
              <a:cxn ang="0">
                <a:pos x="connisteX250" y="connsiteY250"/>
              </a:cxn>
              <a:cxn ang="0">
                <a:pos x="connisteX251" y="connsiteY251"/>
              </a:cxn>
              <a:cxn ang="0">
                <a:pos x="connisteX252" y="connsiteY252"/>
              </a:cxn>
              <a:cxn ang="0">
                <a:pos x="connisteX253" y="connsiteY253"/>
              </a:cxn>
              <a:cxn ang="0">
                <a:pos x="connisteX254" y="connsiteY254"/>
              </a:cxn>
              <a:cxn ang="0">
                <a:pos x="connisteX255" y="connsiteY255"/>
              </a:cxn>
              <a:cxn ang="0">
                <a:pos x="connisteX256" y="connsiteY256"/>
              </a:cxn>
              <a:cxn ang="0">
                <a:pos x="connisteX257" y="connsiteY257"/>
              </a:cxn>
              <a:cxn ang="0">
                <a:pos x="connisteX258" y="connsiteY258"/>
              </a:cxn>
              <a:cxn ang="0">
                <a:pos x="connisteX259" y="connsiteY259"/>
              </a:cxn>
              <a:cxn ang="0">
                <a:pos x="connisteX260" y="connsiteY260"/>
              </a:cxn>
              <a:cxn ang="0">
                <a:pos x="connisteX261" y="connsiteY261"/>
              </a:cxn>
              <a:cxn ang="0">
                <a:pos x="connisteX262" y="connsiteY262"/>
              </a:cxn>
              <a:cxn ang="0">
                <a:pos x="connisteX263" y="connsiteY263"/>
              </a:cxn>
              <a:cxn ang="0">
                <a:pos x="connisteX264" y="connsiteY264"/>
              </a:cxn>
              <a:cxn ang="0">
                <a:pos x="connisteX265" y="connsiteY265"/>
              </a:cxn>
              <a:cxn ang="0">
                <a:pos x="connisteX266" y="connsiteY266"/>
              </a:cxn>
              <a:cxn ang="0">
                <a:pos x="connisteX267" y="connsiteY267"/>
              </a:cxn>
              <a:cxn ang="0">
                <a:pos x="connisteX268" y="connsiteY268"/>
              </a:cxn>
            </a:cxnLst>
            <a:rect l="l" t="t" r="r" b="b"/>
            <a:pathLst>
              <a:path w="8020050" h="2026285">
                <a:moveTo>
                  <a:pt x="258445" y="258445"/>
                </a:moveTo>
                <a:lnTo>
                  <a:pt x="247650" y="193675"/>
                </a:lnTo>
                <a:lnTo>
                  <a:pt x="312420" y="161925"/>
                </a:lnTo>
                <a:lnTo>
                  <a:pt x="377190" y="129540"/>
                </a:lnTo>
                <a:lnTo>
                  <a:pt x="441960" y="97155"/>
                </a:lnTo>
                <a:lnTo>
                  <a:pt x="506730" y="86360"/>
                </a:lnTo>
                <a:lnTo>
                  <a:pt x="570865" y="64770"/>
                </a:lnTo>
                <a:lnTo>
                  <a:pt x="646430" y="43180"/>
                </a:lnTo>
                <a:lnTo>
                  <a:pt x="711200" y="32385"/>
                </a:lnTo>
                <a:lnTo>
                  <a:pt x="775970" y="21590"/>
                </a:lnTo>
                <a:lnTo>
                  <a:pt x="851535" y="21590"/>
                </a:lnTo>
                <a:lnTo>
                  <a:pt x="916305" y="0"/>
                </a:lnTo>
                <a:lnTo>
                  <a:pt x="991235" y="0"/>
                </a:lnTo>
                <a:lnTo>
                  <a:pt x="1056005" y="0"/>
                </a:lnTo>
                <a:lnTo>
                  <a:pt x="1120775" y="0"/>
                </a:lnTo>
                <a:lnTo>
                  <a:pt x="1196340" y="32385"/>
                </a:lnTo>
                <a:lnTo>
                  <a:pt x="1261110" y="86360"/>
                </a:lnTo>
                <a:lnTo>
                  <a:pt x="1325880" y="118745"/>
                </a:lnTo>
                <a:lnTo>
                  <a:pt x="1390650" y="140335"/>
                </a:lnTo>
                <a:lnTo>
                  <a:pt x="1454785" y="140335"/>
                </a:lnTo>
                <a:lnTo>
                  <a:pt x="1530350" y="140335"/>
                </a:lnTo>
                <a:lnTo>
                  <a:pt x="1595120" y="140335"/>
                </a:lnTo>
                <a:lnTo>
                  <a:pt x="1659890" y="107950"/>
                </a:lnTo>
                <a:lnTo>
                  <a:pt x="1724660" y="107950"/>
                </a:lnTo>
                <a:lnTo>
                  <a:pt x="1789430" y="118745"/>
                </a:lnTo>
                <a:lnTo>
                  <a:pt x="1854200" y="151130"/>
                </a:lnTo>
                <a:lnTo>
                  <a:pt x="1918335" y="204470"/>
                </a:lnTo>
                <a:lnTo>
                  <a:pt x="1972310" y="269240"/>
                </a:lnTo>
                <a:lnTo>
                  <a:pt x="2026285" y="334010"/>
                </a:lnTo>
                <a:lnTo>
                  <a:pt x="2091055" y="387985"/>
                </a:lnTo>
                <a:lnTo>
                  <a:pt x="2166620" y="420370"/>
                </a:lnTo>
                <a:lnTo>
                  <a:pt x="2231390" y="420370"/>
                </a:lnTo>
                <a:lnTo>
                  <a:pt x="2296160" y="420370"/>
                </a:lnTo>
                <a:lnTo>
                  <a:pt x="2360295" y="420370"/>
                </a:lnTo>
                <a:lnTo>
                  <a:pt x="2414270" y="355600"/>
                </a:lnTo>
                <a:lnTo>
                  <a:pt x="2468245" y="290830"/>
                </a:lnTo>
                <a:lnTo>
                  <a:pt x="2511425" y="226060"/>
                </a:lnTo>
                <a:lnTo>
                  <a:pt x="2576195" y="161925"/>
                </a:lnTo>
                <a:lnTo>
                  <a:pt x="2640965" y="129540"/>
                </a:lnTo>
                <a:lnTo>
                  <a:pt x="2705735" y="86360"/>
                </a:lnTo>
                <a:lnTo>
                  <a:pt x="2770505" y="53975"/>
                </a:lnTo>
                <a:lnTo>
                  <a:pt x="2834640" y="32385"/>
                </a:lnTo>
                <a:lnTo>
                  <a:pt x="2899410" y="21590"/>
                </a:lnTo>
                <a:lnTo>
                  <a:pt x="2974975" y="21590"/>
                </a:lnTo>
                <a:lnTo>
                  <a:pt x="3039745" y="32385"/>
                </a:lnTo>
                <a:lnTo>
                  <a:pt x="3104515" y="75565"/>
                </a:lnTo>
                <a:lnTo>
                  <a:pt x="3169285" y="140335"/>
                </a:lnTo>
                <a:lnTo>
                  <a:pt x="3234055" y="204470"/>
                </a:lnTo>
                <a:lnTo>
                  <a:pt x="3298190" y="247650"/>
                </a:lnTo>
                <a:lnTo>
                  <a:pt x="3362960" y="312420"/>
                </a:lnTo>
                <a:lnTo>
                  <a:pt x="3427730" y="334010"/>
                </a:lnTo>
                <a:lnTo>
                  <a:pt x="3492500" y="355600"/>
                </a:lnTo>
                <a:lnTo>
                  <a:pt x="3568065" y="355600"/>
                </a:lnTo>
                <a:lnTo>
                  <a:pt x="3632835" y="355600"/>
                </a:lnTo>
                <a:lnTo>
                  <a:pt x="3707765" y="355600"/>
                </a:lnTo>
                <a:lnTo>
                  <a:pt x="3772535" y="355600"/>
                </a:lnTo>
                <a:lnTo>
                  <a:pt x="3848100" y="355600"/>
                </a:lnTo>
                <a:lnTo>
                  <a:pt x="3912870" y="355600"/>
                </a:lnTo>
                <a:lnTo>
                  <a:pt x="3988435" y="355600"/>
                </a:lnTo>
                <a:lnTo>
                  <a:pt x="4053205" y="344805"/>
                </a:lnTo>
                <a:lnTo>
                  <a:pt x="4117975" y="344805"/>
                </a:lnTo>
                <a:lnTo>
                  <a:pt x="4182110" y="344805"/>
                </a:lnTo>
                <a:lnTo>
                  <a:pt x="4246880" y="344805"/>
                </a:lnTo>
                <a:lnTo>
                  <a:pt x="4311650" y="344805"/>
                </a:lnTo>
                <a:lnTo>
                  <a:pt x="4387215" y="344805"/>
                </a:lnTo>
                <a:lnTo>
                  <a:pt x="4451985" y="344805"/>
                </a:lnTo>
                <a:lnTo>
                  <a:pt x="4527550" y="344805"/>
                </a:lnTo>
                <a:lnTo>
                  <a:pt x="4592320" y="344805"/>
                </a:lnTo>
                <a:lnTo>
                  <a:pt x="4667250" y="344805"/>
                </a:lnTo>
                <a:lnTo>
                  <a:pt x="4732020" y="344805"/>
                </a:lnTo>
                <a:lnTo>
                  <a:pt x="4796790" y="334010"/>
                </a:lnTo>
                <a:lnTo>
                  <a:pt x="4861560" y="280035"/>
                </a:lnTo>
                <a:lnTo>
                  <a:pt x="4926330" y="247650"/>
                </a:lnTo>
                <a:lnTo>
                  <a:pt x="4991100" y="204470"/>
                </a:lnTo>
                <a:lnTo>
                  <a:pt x="5055235" y="161925"/>
                </a:lnTo>
                <a:lnTo>
                  <a:pt x="5120005" y="140335"/>
                </a:lnTo>
                <a:lnTo>
                  <a:pt x="5184775" y="107950"/>
                </a:lnTo>
                <a:lnTo>
                  <a:pt x="5249545" y="75565"/>
                </a:lnTo>
                <a:lnTo>
                  <a:pt x="5314315" y="75565"/>
                </a:lnTo>
                <a:lnTo>
                  <a:pt x="5379085" y="75565"/>
                </a:lnTo>
                <a:lnTo>
                  <a:pt x="5454650" y="75565"/>
                </a:lnTo>
                <a:lnTo>
                  <a:pt x="5518785" y="75565"/>
                </a:lnTo>
                <a:lnTo>
                  <a:pt x="5583555" y="97155"/>
                </a:lnTo>
                <a:lnTo>
                  <a:pt x="5648325" y="129540"/>
                </a:lnTo>
                <a:lnTo>
                  <a:pt x="5723890" y="161925"/>
                </a:lnTo>
                <a:lnTo>
                  <a:pt x="5799455" y="161925"/>
                </a:lnTo>
                <a:lnTo>
                  <a:pt x="5864225" y="172720"/>
                </a:lnTo>
                <a:lnTo>
                  <a:pt x="5939790" y="172720"/>
                </a:lnTo>
                <a:lnTo>
                  <a:pt x="6003925" y="172720"/>
                </a:lnTo>
                <a:lnTo>
                  <a:pt x="6068695" y="172720"/>
                </a:lnTo>
                <a:lnTo>
                  <a:pt x="6133465" y="161925"/>
                </a:lnTo>
                <a:lnTo>
                  <a:pt x="6209030" y="129540"/>
                </a:lnTo>
                <a:lnTo>
                  <a:pt x="6273800" y="97155"/>
                </a:lnTo>
                <a:lnTo>
                  <a:pt x="6338570" y="64770"/>
                </a:lnTo>
                <a:lnTo>
                  <a:pt x="6402705" y="53975"/>
                </a:lnTo>
                <a:lnTo>
                  <a:pt x="6478270" y="32385"/>
                </a:lnTo>
                <a:lnTo>
                  <a:pt x="6543040" y="32385"/>
                </a:lnTo>
                <a:lnTo>
                  <a:pt x="6618605" y="32385"/>
                </a:lnTo>
                <a:lnTo>
                  <a:pt x="6683375" y="32385"/>
                </a:lnTo>
                <a:lnTo>
                  <a:pt x="6758940" y="53975"/>
                </a:lnTo>
                <a:lnTo>
                  <a:pt x="6823710" y="86360"/>
                </a:lnTo>
                <a:lnTo>
                  <a:pt x="6887845" y="97155"/>
                </a:lnTo>
                <a:lnTo>
                  <a:pt x="6963410" y="118745"/>
                </a:lnTo>
                <a:lnTo>
                  <a:pt x="7028180" y="140335"/>
                </a:lnTo>
                <a:lnTo>
                  <a:pt x="7092950" y="172720"/>
                </a:lnTo>
                <a:lnTo>
                  <a:pt x="7157720" y="193675"/>
                </a:lnTo>
                <a:lnTo>
                  <a:pt x="7222490" y="204470"/>
                </a:lnTo>
                <a:lnTo>
                  <a:pt x="7287260" y="226060"/>
                </a:lnTo>
                <a:lnTo>
                  <a:pt x="7362190" y="236855"/>
                </a:lnTo>
                <a:lnTo>
                  <a:pt x="7426960" y="290830"/>
                </a:lnTo>
                <a:lnTo>
                  <a:pt x="7491730" y="312420"/>
                </a:lnTo>
                <a:lnTo>
                  <a:pt x="7556500" y="334010"/>
                </a:lnTo>
                <a:lnTo>
                  <a:pt x="7621270" y="387985"/>
                </a:lnTo>
                <a:lnTo>
                  <a:pt x="7686040" y="420370"/>
                </a:lnTo>
                <a:lnTo>
                  <a:pt x="7750810" y="452755"/>
                </a:lnTo>
                <a:lnTo>
                  <a:pt x="7814945" y="506730"/>
                </a:lnTo>
                <a:lnTo>
                  <a:pt x="7879715" y="560705"/>
                </a:lnTo>
                <a:lnTo>
                  <a:pt x="7922895" y="625475"/>
                </a:lnTo>
                <a:lnTo>
                  <a:pt x="7955280" y="689610"/>
                </a:lnTo>
                <a:lnTo>
                  <a:pt x="7966075" y="754380"/>
                </a:lnTo>
                <a:lnTo>
                  <a:pt x="7998460" y="829945"/>
                </a:lnTo>
                <a:lnTo>
                  <a:pt x="8020050" y="894715"/>
                </a:lnTo>
                <a:lnTo>
                  <a:pt x="8020050" y="959485"/>
                </a:lnTo>
                <a:lnTo>
                  <a:pt x="8020050" y="1024255"/>
                </a:lnTo>
                <a:lnTo>
                  <a:pt x="8020050" y="1088390"/>
                </a:lnTo>
                <a:lnTo>
                  <a:pt x="8020050" y="1153160"/>
                </a:lnTo>
                <a:lnTo>
                  <a:pt x="8020050" y="1228725"/>
                </a:lnTo>
                <a:lnTo>
                  <a:pt x="7998460" y="1293495"/>
                </a:lnTo>
                <a:lnTo>
                  <a:pt x="7976870" y="1358265"/>
                </a:lnTo>
                <a:lnTo>
                  <a:pt x="7944485" y="1423035"/>
                </a:lnTo>
                <a:lnTo>
                  <a:pt x="7912100" y="1487805"/>
                </a:lnTo>
                <a:lnTo>
                  <a:pt x="7890510" y="1551940"/>
                </a:lnTo>
                <a:lnTo>
                  <a:pt x="7836535" y="1616710"/>
                </a:lnTo>
                <a:lnTo>
                  <a:pt x="7771765" y="1670685"/>
                </a:lnTo>
                <a:lnTo>
                  <a:pt x="7707630" y="1724660"/>
                </a:lnTo>
                <a:lnTo>
                  <a:pt x="7642860" y="1746250"/>
                </a:lnTo>
                <a:lnTo>
                  <a:pt x="7578090" y="1767840"/>
                </a:lnTo>
                <a:lnTo>
                  <a:pt x="7513320" y="1789430"/>
                </a:lnTo>
                <a:lnTo>
                  <a:pt x="7448550" y="1789430"/>
                </a:lnTo>
                <a:lnTo>
                  <a:pt x="7383780" y="1789430"/>
                </a:lnTo>
                <a:lnTo>
                  <a:pt x="7319010" y="1789430"/>
                </a:lnTo>
                <a:lnTo>
                  <a:pt x="7254875" y="1789430"/>
                </a:lnTo>
                <a:lnTo>
                  <a:pt x="7190105" y="1789430"/>
                </a:lnTo>
                <a:lnTo>
                  <a:pt x="7125335" y="1789430"/>
                </a:lnTo>
                <a:lnTo>
                  <a:pt x="7060565" y="1778635"/>
                </a:lnTo>
                <a:lnTo>
                  <a:pt x="6995795" y="1778635"/>
                </a:lnTo>
                <a:lnTo>
                  <a:pt x="6931025" y="1767840"/>
                </a:lnTo>
                <a:lnTo>
                  <a:pt x="6855460" y="1767840"/>
                </a:lnTo>
                <a:lnTo>
                  <a:pt x="6791325" y="1767840"/>
                </a:lnTo>
                <a:lnTo>
                  <a:pt x="6726555" y="1767840"/>
                </a:lnTo>
                <a:lnTo>
                  <a:pt x="6661785" y="1767840"/>
                </a:lnTo>
                <a:lnTo>
                  <a:pt x="6597015" y="1767840"/>
                </a:lnTo>
                <a:lnTo>
                  <a:pt x="6532245" y="1767840"/>
                </a:lnTo>
                <a:lnTo>
                  <a:pt x="6456680" y="1778635"/>
                </a:lnTo>
                <a:lnTo>
                  <a:pt x="6392545" y="1800225"/>
                </a:lnTo>
                <a:lnTo>
                  <a:pt x="6327775" y="1811020"/>
                </a:lnTo>
                <a:lnTo>
                  <a:pt x="6263005" y="1821815"/>
                </a:lnTo>
                <a:lnTo>
                  <a:pt x="6198235" y="1821815"/>
                </a:lnTo>
                <a:lnTo>
                  <a:pt x="6122670" y="1821815"/>
                </a:lnTo>
                <a:lnTo>
                  <a:pt x="6057900" y="1821815"/>
                </a:lnTo>
                <a:lnTo>
                  <a:pt x="5993130" y="1800225"/>
                </a:lnTo>
                <a:lnTo>
                  <a:pt x="5928995" y="1778635"/>
                </a:lnTo>
                <a:lnTo>
                  <a:pt x="5864225" y="1767840"/>
                </a:lnTo>
                <a:lnTo>
                  <a:pt x="5799455" y="1735455"/>
                </a:lnTo>
                <a:lnTo>
                  <a:pt x="5734685" y="1724660"/>
                </a:lnTo>
                <a:lnTo>
                  <a:pt x="5669915" y="1713865"/>
                </a:lnTo>
                <a:lnTo>
                  <a:pt x="5605145" y="1713865"/>
                </a:lnTo>
                <a:lnTo>
                  <a:pt x="5540375" y="1713865"/>
                </a:lnTo>
                <a:lnTo>
                  <a:pt x="5465445" y="1713865"/>
                </a:lnTo>
                <a:lnTo>
                  <a:pt x="5400675" y="1713865"/>
                </a:lnTo>
                <a:lnTo>
                  <a:pt x="5325110" y="1713865"/>
                </a:lnTo>
                <a:lnTo>
                  <a:pt x="5260340" y="1746250"/>
                </a:lnTo>
                <a:lnTo>
                  <a:pt x="5195570" y="1767840"/>
                </a:lnTo>
                <a:lnTo>
                  <a:pt x="5130800" y="1789430"/>
                </a:lnTo>
                <a:lnTo>
                  <a:pt x="5066030" y="1789430"/>
                </a:lnTo>
                <a:lnTo>
                  <a:pt x="5001895" y="1789430"/>
                </a:lnTo>
                <a:lnTo>
                  <a:pt x="4937125" y="1789430"/>
                </a:lnTo>
                <a:lnTo>
                  <a:pt x="4872355" y="1789430"/>
                </a:lnTo>
                <a:lnTo>
                  <a:pt x="4807585" y="1789430"/>
                </a:lnTo>
                <a:lnTo>
                  <a:pt x="4742815" y="1789430"/>
                </a:lnTo>
                <a:lnTo>
                  <a:pt x="4678045" y="1789430"/>
                </a:lnTo>
                <a:lnTo>
                  <a:pt x="4613275" y="1789430"/>
                </a:lnTo>
                <a:lnTo>
                  <a:pt x="4549140" y="1789430"/>
                </a:lnTo>
                <a:lnTo>
                  <a:pt x="4473575" y="1789430"/>
                </a:lnTo>
                <a:lnTo>
                  <a:pt x="4408805" y="1789430"/>
                </a:lnTo>
                <a:lnTo>
                  <a:pt x="4344035" y="1778635"/>
                </a:lnTo>
                <a:lnTo>
                  <a:pt x="4279265" y="1746250"/>
                </a:lnTo>
                <a:lnTo>
                  <a:pt x="4214495" y="1724660"/>
                </a:lnTo>
                <a:lnTo>
                  <a:pt x="4139565" y="1713865"/>
                </a:lnTo>
                <a:lnTo>
                  <a:pt x="4074795" y="1713865"/>
                </a:lnTo>
                <a:lnTo>
                  <a:pt x="3999230" y="1713865"/>
                </a:lnTo>
                <a:lnTo>
                  <a:pt x="3934460" y="1713865"/>
                </a:lnTo>
                <a:lnTo>
                  <a:pt x="3869690" y="1713865"/>
                </a:lnTo>
                <a:lnTo>
                  <a:pt x="3794125" y="1713865"/>
                </a:lnTo>
                <a:lnTo>
                  <a:pt x="3729355" y="1713865"/>
                </a:lnTo>
                <a:lnTo>
                  <a:pt x="3665220" y="1713865"/>
                </a:lnTo>
                <a:lnTo>
                  <a:pt x="3589655" y="1713865"/>
                </a:lnTo>
                <a:lnTo>
                  <a:pt x="3514090" y="1713865"/>
                </a:lnTo>
                <a:lnTo>
                  <a:pt x="3449320" y="1713865"/>
                </a:lnTo>
                <a:lnTo>
                  <a:pt x="3384550" y="1713865"/>
                </a:lnTo>
                <a:lnTo>
                  <a:pt x="3319780" y="1746250"/>
                </a:lnTo>
                <a:lnTo>
                  <a:pt x="3255010" y="1800225"/>
                </a:lnTo>
                <a:lnTo>
                  <a:pt x="3190875" y="1832610"/>
                </a:lnTo>
                <a:lnTo>
                  <a:pt x="3126105" y="1875790"/>
                </a:lnTo>
                <a:lnTo>
                  <a:pt x="3061335" y="1897380"/>
                </a:lnTo>
                <a:lnTo>
                  <a:pt x="2985770" y="1940560"/>
                </a:lnTo>
                <a:lnTo>
                  <a:pt x="2921000" y="1972945"/>
                </a:lnTo>
                <a:lnTo>
                  <a:pt x="2856230" y="1983105"/>
                </a:lnTo>
                <a:lnTo>
                  <a:pt x="2791460" y="1993900"/>
                </a:lnTo>
                <a:lnTo>
                  <a:pt x="2716530" y="2015490"/>
                </a:lnTo>
                <a:lnTo>
                  <a:pt x="2651760" y="2026285"/>
                </a:lnTo>
                <a:lnTo>
                  <a:pt x="2576195" y="2026285"/>
                </a:lnTo>
                <a:lnTo>
                  <a:pt x="2511425" y="1983105"/>
                </a:lnTo>
                <a:lnTo>
                  <a:pt x="2446655" y="1951355"/>
                </a:lnTo>
                <a:lnTo>
                  <a:pt x="2381885" y="1918970"/>
                </a:lnTo>
                <a:lnTo>
                  <a:pt x="2317750" y="1864995"/>
                </a:lnTo>
                <a:lnTo>
                  <a:pt x="2252980" y="1811020"/>
                </a:lnTo>
                <a:lnTo>
                  <a:pt x="2166620" y="1746250"/>
                </a:lnTo>
                <a:lnTo>
                  <a:pt x="2101850" y="1703070"/>
                </a:lnTo>
                <a:lnTo>
                  <a:pt x="2037080" y="1670685"/>
                </a:lnTo>
                <a:lnTo>
                  <a:pt x="1972310" y="1649095"/>
                </a:lnTo>
                <a:lnTo>
                  <a:pt x="1907540" y="1649095"/>
                </a:lnTo>
                <a:lnTo>
                  <a:pt x="1832610" y="1649095"/>
                </a:lnTo>
                <a:lnTo>
                  <a:pt x="1767840" y="1649095"/>
                </a:lnTo>
                <a:lnTo>
                  <a:pt x="1692275" y="1649095"/>
                </a:lnTo>
                <a:lnTo>
                  <a:pt x="1627505" y="1649095"/>
                </a:lnTo>
                <a:lnTo>
                  <a:pt x="1551940" y="1649095"/>
                </a:lnTo>
                <a:lnTo>
                  <a:pt x="1487170" y="1649095"/>
                </a:lnTo>
                <a:lnTo>
                  <a:pt x="1423035" y="1649095"/>
                </a:lnTo>
                <a:lnTo>
                  <a:pt x="1358265" y="1649095"/>
                </a:lnTo>
                <a:lnTo>
                  <a:pt x="1293495" y="1649095"/>
                </a:lnTo>
                <a:lnTo>
                  <a:pt x="1228725" y="1670685"/>
                </a:lnTo>
                <a:lnTo>
                  <a:pt x="1163955" y="1681480"/>
                </a:lnTo>
                <a:lnTo>
                  <a:pt x="1088390" y="1681480"/>
                </a:lnTo>
                <a:lnTo>
                  <a:pt x="1023620" y="1681480"/>
                </a:lnTo>
                <a:lnTo>
                  <a:pt x="948690" y="1681480"/>
                </a:lnTo>
                <a:lnTo>
                  <a:pt x="883920" y="1681480"/>
                </a:lnTo>
                <a:lnTo>
                  <a:pt x="819150" y="1681480"/>
                </a:lnTo>
                <a:lnTo>
                  <a:pt x="743585" y="1681480"/>
                </a:lnTo>
                <a:lnTo>
                  <a:pt x="678815" y="1681480"/>
                </a:lnTo>
                <a:lnTo>
                  <a:pt x="603250" y="1681480"/>
                </a:lnTo>
                <a:lnTo>
                  <a:pt x="538480" y="1681480"/>
                </a:lnTo>
                <a:lnTo>
                  <a:pt x="463550" y="1681480"/>
                </a:lnTo>
                <a:lnTo>
                  <a:pt x="398780" y="1670685"/>
                </a:lnTo>
                <a:lnTo>
                  <a:pt x="334010" y="1638300"/>
                </a:lnTo>
                <a:lnTo>
                  <a:pt x="258445" y="1595120"/>
                </a:lnTo>
                <a:lnTo>
                  <a:pt x="193675" y="1530985"/>
                </a:lnTo>
                <a:lnTo>
                  <a:pt x="128905" y="1466215"/>
                </a:lnTo>
                <a:lnTo>
                  <a:pt x="96520" y="1401445"/>
                </a:lnTo>
                <a:lnTo>
                  <a:pt x="75565" y="1336675"/>
                </a:lnTo>
                <a:lnTo>
                  <a:pt x="53975" y="1271905"/>
                </a:lnTo>
                <a:lnTo>
                  <a:pt x="43180" y="1207135"/>
                </a:lnTo>
                <a:lnTo>
                  <a:pt x="21590" y="1142365"/>
                </a:lnTo>
                <a:lnTo>
                  <a:pt x="10795" y="1067435"/>
                </a:lnTo>
                <a:lnTo>
                  <a:pt x="10795" y="1002665"/>
                </a:lnTo>
                <a:lnTo>
                  <a:pt x="0" y="927100"/>
                </a:lnTo>
                <a:lnTo>
                  <a:pt x="0" y="862330"/>
                </a:lnTo>
                <a:lnTo>
                  <a:pt x="0" y="786765"/>
                </a:lnTo>
                <a:lnTo>
                  <a:pt x="0" y="721995"/>
                </a:lnTo>
                <a:lnTo>
                  <a:pt x="0" y="657225"/>
                </a:lnTo>
                <a:lnTo>
                  <a:pt x="0" y="582295"/>
                </a:lnTo>
                <a:lnTo>
                  <a:pt x="0" y="517525"/>
                </a:lnTo>
                <a:lnTo>
                  <a:pt x="0" y="452755"/>
                </a:lnTo>
                <a:lnTo>
                  <a:pt x="64770" y="398780"/>
                </a:lnTo>
                <a:lnTo>
                  <a:pt x="128905" y="344805"/>
                </a:lnTo>
                <a:lnTo>
                  <a:pt x="182880" y="280035"/>
                </a:lnTo>
                <a:lnTo>
                  <a:pt x="247650" y="236855"/>
                </a:lnTo>
                <a:lnTo>
                  <a:pt x="290830" y="161925"/>
                </a:lnTo>
                <a:lnTo>
                  <a:pt x="290830" y="151130"/>
                </a:ln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9404667" y="1658645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5" y="1670697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5" y="4098329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sp>
        <p:nvSpPr>
          <p:cNvPr id="4" name="矩形: 圆角 13"/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4400" b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400" b="1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4400" b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400" b="1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4400" b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4400" b="1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4400" b="1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2021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3" name="Picture 2"/>
            <p:cNvPicPr/>
            <p:nvPr/>
          </p:nvPicPr>
          <p:blipFill>
            <a:blip r:embed="rId12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  <a:latin typeface="Coiny" panose="02000903060500060000" charset="0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8" name="矩形: 圆角 13">
            <a:extLst>
              <a:ext uri="{FF2B5EF4-FFF2-40B4-BE49-F238E27FC236}">
                <a16:creationId xmlns:a16="http://schemas.microsoft.com/office/drawing/2014/main" id="{0E6CC5C6-7EAF-4638-815B-0E61A9325F5F}"/>
              </a:ext>
            </a:extLst>
          </p:cNvPr>
          <p:cNvSpPr/>
          <p:nvPr/>
        </p:nvSpPr>
        <p:spPr>
          <a:xfrm>
            <a:off x="1579880" y="2982579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en-US" altLang="zh-CN" sz="4400" b="1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ÔN TẬP PHÉP NHÂN VÀ PHÉP CHIA</a:t>
            </a:r>
          </a:p>
          <a:p>
            <a:pPr lvl="0" algn="ctr">
              <a:lnSpc>
                <a:spcPct val="120000"/>
              </a:lnSpc>
            </a:pPr>
            <a:r>
              <a:rPr lang="en-US" altLang="zh-CN" sz="4400" b="1">
                <a:solidFill>
                  <a:srgbClr val="FF0000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 1</a:t>
            </a:r>
            <a:endParaRPr lang="en-US" altLang="zh-CN" sz="4400" b="1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/>
      <p:bldP spid="18" grpId="1"/>
      <p:bldP spid="1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96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40" y="2801"/>
              <a:ext cx="14285" cy="3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42"/>
          <a:stretch>
            <a:fillRect/>
          </a:stretch>
        </p:blipFill>
        <p:spPr>
          <a:xfrm>
            <a:off x="0" y="4462145"/>
            <a:ext cx="3530600" cy="15786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450840"/>
            <a:ext cx="1995170" cy="118046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Làm theo mẫu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 flipH="1">
            <a:off x="45720" y="4608195"/>
            <a:ext cx="1529080" cy="956310"/>
            <a:chOff x="3249" y="8226"/>
            <a:chExt cx="2408" cy="1506"/>
          </a:xfrm>
        </p:grpSpPr>
        <p:grpSp>
          <p:nvGrpSpPr>
            <p:cNvPr id="323" name="Group 322"/>
            <p:cNvGrpSpPr/>
            <p:nvPr/>
          </p:nvGrpSpPr>
          <p:grpSpPr>
            <a:xfrm flipH="1">
              <a:off x="3249" y="8226"/>
              <a:ext cx="2408" cy="1506"/>
              <a:chOff x="11898" y="4722"/>
              <a:chExt cx="4868" cy="1920"/>
            </a:xfrm>
          </p:grpSpPr>
          <p:sp>
            <p:nvSpPr>
              <p:cNvPr id="324" name="Freeform 323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80号-萌趣小鱼体"/>
                  <a:cs typeface="+mn-cs"/>
                </a:endParaRPr>
              </a:p>
            </p:txBody>
          </p:sp>
          <p:grpSp>
            <p:nvGrpSpPr>
              <p:cNvPr id="325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26" name="Freeform 32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32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32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33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334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5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6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7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8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9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0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1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2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3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4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5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6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7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8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9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0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1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2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3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4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5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6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7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8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1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2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3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4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5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6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7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8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9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0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1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2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3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4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5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6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7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8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9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0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1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2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3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4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5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6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7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8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9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0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1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2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3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4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5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6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7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8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9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0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1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2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3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4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5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6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7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8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9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0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1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2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3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4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415" name="Text Box 414"/>
            <p:cNvSpPr txBox="1"/>
            <p:nvPr/>
          </p:nvSpPr>
          <p:spPr>
            <a:xfrm flipH="1">
              <a:off x="3321" y="8360"/>
              <a:ext cx="210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Mẫu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6769B24-D43D-45A2-9767-0A2F28A4B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89" y="867999"/>
            <a:ext cx="10566520" cy="30851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AF4D30-1261-4B07-99EB-C7CC27A9A7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90" y="4237308"/>
            <a:ext cx="6013783" cy="2329420"/>
          </a:xfrm>
          <a:prstGeom prst="rect">
            <a:avLst/>
          </a:prstGeom>
        </p:spPr>
      </p:pic>
      <p:sp>
        <p:nvSpPr>
          <p:cNvPr id="137" name="Text Box 414">
            <a:extLst>
              <a:ext uri="{FF2B5EF4-FFF2-40B4-BE49-F238E27FC236}">
                <a16:creationId xmlns:a16="http://schemas.microsoft.com/office/drawing/2014/main" id="{F34F065F-51B8-4A83-9A1C-A373150CD6A0}"/>
              </a:ext>
            </a:extLst>
          </p:cNvPr>
          <p:cNvSpPr txBox="1"/>
          <p:nvPr/>
        </p:nvSpPr>
        <p:spPr>
          <a:xfrm>
            <a:off x="4765899" y="4276929"/>
            <a:ext cx="46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+ 6 + 6 = 18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Text Box 414">
            <a:extLst>
              <a:ext uri="{FF2B5EF4-FFF2-40B4-BE49-F238E27FC236}">
                <a16:creationId xmlns:a16="http://schemas.microsoft.com/office/drawing/2014/main" id="{A0DF4841-48BA-4169-B866-2B342003117B}"/>
              </a:ext>
            </a:extLst>
          </p:cNvPr>
          <p:cNvSpPr txBox="1"/>
          <p:nvPr/>
        </p:nvSpPr>
        <p:spPr>
          <a:xfrm>
            <a:off x="4805196" y="4903119"/>
            <a:ext cx="46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3 = 18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Text Box 414">
            <a:extLst>
              <a:ext uri="{FF2B5EF4-FFF2-40B4-BE49-F238E27FC236}">
                <a16:creationId xmlns:a16="http://schemas.microsoft.com/office/drawing/2014/main" id="{BFCF7BEE-9569-48FD-9E24-7200460B2E75}"/>
              </a:ext>
            </a:extLst>
          </p:cNvPr>
          <p:cNvSpPr txBox="1"/>
          <p:nvPr/>
        </p:nvSpPr>
        <p:spPr>
          <a:xfrm>
            <a:off x="3704711" y="5636058"/>
            <a:ext cx="239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: 6 = 3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0" name="Text Box 414">
            <a:extLst>
              <a:ext uri="{FF2B5EF4-FFF2-40B4-BE49-F238E27FC236}">
                <a16:creationId xmlns:a16="http://schemas.microsoft.com/office/drawing/2014/main" id="{56095DF2-8B5D-49CA-88EC-64A62BF60A7B}"/>
              </a:ext>
            </a:extLst>
          </p:cNvPr>
          <p:cNvSpPr txBox="1"/>
          <p:nvPr/>
        </p:nvSpPr>
        <p:spPr>
          <a:xfrm>
            <a:off x="6695181" y="5655423"/>
            <a:ext cx="239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 : 3 = 6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42"/>
          <a:stretch>
            <a:fillRect/>
          </a:stretch>
        </p:blipFill>
        <p:spPr>
          <a:xfrm>
            <a:off x="0" y="4462145"/>
            <a:ext cx="3530600" cy="15786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450840"/>
            <a:ext cx="1995170" cy="118046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Làm theo mẫu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 flipH="1">
            <a:off x="45720" y="4502785"/>
            <a:ext cx="1713865" cy="1061720"/>
            <a:chOff x="2958" y="8060"/>
            <a:chExt cx="2699" cy="1672"/>
          </a:xfrm>
        </p:grpSpPr>
        <p:grpSp>
          <p:nvGrpSpPr>
            <p:cNvPr id="323" name="Group 322"/>
            <p:cNvGrpSpPr/>
            <p:nvPr/>
          </p:nvGrpSpPr>
          <p:grpSpPr>
            <a:xfrm flipH="1">
              <a:off x="3249" y="8226"/>
              <a:ext cx="2408" cy="1506"/>
              <a:chOff x="11898" y="4722"/>
              <a:chExt cx="4868" cy="1920"/>
            </a:xfrm>
          </p:grpSpPr>
          <p:sp>
            <p:nvSpPr>
              <p:cNvPr id="324" name="Freeform 323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80号-萌趣小鱼体"/>
                  <a:cs typeface="+mn-cs"/>
                </a:endParaRPr>
              </a:p>
            </p:txBody>
          </p:sp>
          <p:grpSp>
            <p:nvGrpSpPr>
              <p:cNvPr id="325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26" name="Freeform 32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32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32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33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334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5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6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7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8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9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0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1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2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3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4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5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6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7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8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9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0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1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2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3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4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5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6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7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8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1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2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3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4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5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6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7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8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9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0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1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2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3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4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5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6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7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8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9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0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1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2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3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4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5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6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7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8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9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0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1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2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3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4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5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6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7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8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9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0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1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2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3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4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5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6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7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8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9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0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1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2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3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4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415" name="Text Box 414"/>
            <p:cNvSpPr txBox="1"/>
            <p:nvPr/>
          </p:nvSpPr>
          <p:spPr>
            <a:xfrm flipH="1">
              <a:off x="2958" y="8060"/>
              <a:ext cx="2101" cy="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EAF4D30-1261-4B07-99EB-C7CC27A9A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90" y="4237308"/>
            <a:ext cx="6013783" cy="2329420"/>
          </a:xfrm>
          <a:prstGeom prst="rect">
            <a:avLst/>
          </a:prstGeom>
        </p:spPr>
      </p:pic>
      <p:sp>
        <p:nvSpPr>
          <p:cNvPr id="137" name="Text Box 414">
            <a:extLst>
              <a:ext uri="{FF2B5EF4-FFF2-40B4-BE49-F238E27FC236}">
                <a16:creationId xmlns:a16="http://schemas.microsoft.com/office/drawing/2014/main" id="{F34F065F-51B8-4A83-9A1C-A373150CD6A0}"/>
              </a:ext>
            </a:extLst>
          </p:cNvPr>
          <p:cNvSpPr txBox="1"/>
          <p:nvPr/>
        </p:nvSpPr>
        <p:spPr>
          <a:xfrm>
            <a:off x="4765899" y="4276929"/>
            <a:ext cx="46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+ 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12</a:t>
            </a:r>
          </a:p>
        </p:txBody>
      </p:sp>
      <p:sp>
        <p:nvSpPr>
          <p:cNvPr id="138" name="Text Box 414">
            <a:extLst>
              <a:ext uri="{FF2B5EF4-FFF2-40B4-BE49-F238E27FC236}">
                <a16:creationId xmlns:a16="http://schemas.microsoft.com/office/drawing/2014/main" id="{A0DF4841-48BA-4169-B866-2B342003117B}"/>
              </a:ext>
            </a:extLst>
          </p:cNvPr>
          <p:cNvSpPr txBox="1"/>
          <p:nvPr/>
        </p:nvSpPr>
        <p:spPr>
          <a:xfrm>
            <a:off x="4805196" y="4903119"/>
            <a:ext cx="46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3 = 1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Text Box 414">
            <a:extLst>
              <a:ext uri="{FF2B5EF4-FFF2-40B4-BE49-F238E27FC236}">
                <a16:creationId xmlns:a16="http://schemas.microsoft.com/office/drawing/2014/main" id="{BFCF7BEE-9569-48FD-9E24-7200460B2E75}"/>
              </a:ext>
            </a:extLst>
          </p:cNvPr>
          <p:cNvSpPr txBox="1"/>
          <p:nvPr/>
        </p:nvSpPr>
        <p:spPr>
          <a:xfrm>
            <a:off x="3704711" y="5636058"/>
            <a:ext cx="239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4 = 3</a:t>
            </a:r>
          </a:p>
        </p:txBody>
      </p:sp>
      <p:sp>
        <p:nvSpPr>
          <p:cNvPr id="140" name="Text Box 414">
            <a:extLst>
              <a:ext uri="{FF2B5EF4-FFF2-40B4-BE49-F238E27FC236}">
                <a16:creationId xmlns:a16="http://schemas.microsoft.com/office/drawing/2014/main" id="{56095DF2-8B5D-49CA-88EC-64A62BF60A7B}"/>
              </a:ext>
            </a:extLst>
          </p:cNvPr>
          <p:cNvSpPr txBox="1"/>
          <p:nvPr/>
        </p:nvSpPr>
        <p:spPr>
          <a:xfrm>
            <a:off x="6695181" y="5655423"/>
            <a:ext cx="239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3 =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370DE-E7C3-4CA4-90A9-5A0441035B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72" y="144228"/>
            <a:ext cx="6411056" cy="384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42"/>
          <a:stretch>
            <a:fillRect/>
          </a:stretch>
        </p:blipFill>
        <p:spPr>
          <a:xfrm>
            <a:off x="0" y="4462145"/>
            <a:ext cx="3530600" cy="15786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450840"/>
            <a:ext cx="1995170" cy="118046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Làm theo mẫu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 flipH="1">
            <a:off x="45720" y="4576445"/>
            <a:ext cx="1809115" cy="988060"/>
            <a:chOff x="2808" y="8176"/>
            <a:chExt cx="2849" cy="1556"/>
          </a:xfrm>
        </p:grpSpPr>
        <p:grpSp>
          <p:nvGrpSpPr>
            <p:cNvPr id="323" name="Group 322"/>
            <p:cNvGrpSpPr/>
            <p:nvPr/>
          </p:nvGrpSpPr>
          <p:grpSpPr>
            <a:xfrm flipH="1">
              <a:off x="3249" y="8226"/>
              <a:ext cx="2408" cy="1506"/>
              <a:chOff x="11898" y="4722"/>
              <a:chExt cx="4868" cy="1920"/>
            </a:xfrm>
          </p:grpSpPr>
          <p:sp>
            <p:nvSpPr>
              <p:cNvPr id="324" name="Freeform 323"/>
              <p:cNvSpPr/>
              <p:nvPr/>
            </p:nvSpPr>
            <p:spPr>
              <a:xfrm>
                <a:off x="12095" y="4739"/>
                <a:ext cx="4633" cy="1834"/>
              </a:xfrm>
              <a:custGeom>
                <a:avLst/>
                <a:gdLst>
                  <a:gd name="connisteX0" fmla="*/ 987425 w 2941955"/>
                  <a:gd name="connsiteY0" fmla="*/ 155575 h 1164590"/>
                  <a:gd name="connisteX1" fmla="*/ 655955 w 2941955"/>
                  <a:gd name="connsiteY1" fmla="*/ 99060 h 1164590"/>
                  <a:gd name="connisteX2" fmla="*/ 360045 w 2941955"/>
                  <a:gd name="connsiteY2" fmla="*/ 141605 h 1164590"/>
                  <a:gd name="connisteX3" fmla="*/ 113030 w 2941955"/>
                  <a:gd name="connsiteY3" fmla="*/ 268605 h 1164590"/>
                  <a:gd name="connisteX4" fmla="*/ 0 w 2941955"/>
                  <a:gd name="connsiteY4" fmla="*/ 387985 h 1164590"/>
                  <a:gd name="connisteX5" fmla="*/ 77470 w 2941955"/>
                  <a:gd name="connsiteY5" fmla="*/ 536575 h 1164590"/>
                  <a:gd name="connisteX6" fmla="*/ 127000 w 2941955"/>
                  <a:gd name="connsiteY6" fmla="*/ 564515 h 1164590"/>
                  <a:gd name="connisteX7" fmla="*/ 0 w 2941955"/>
                  <a:gd name="connsiteY7" fmla="*/ 691515 h 1164590"/>
                  <a:gd name="connisteX8" fmla="*/ 42545 w 2941955"/>
                  <a:gd name="connsiteY8" fmla="*/ 875030 h 1164590"/>
                  <a:gd name="connisteX9" fmla="*/ 247015 w 2941955"/>
                  <a:gd name="connsiteY9" fmla="*/ 967105 h 1164590"/>
                  <a:gd name="connisteX10" fmla="*/ 662940 w 2941955"/>
                  <a:gd name="connsiteY10" fmla="*/ 981075 h 1164590"/>
                  <a:gd name="connisteX11" fmla="*/ 860425 w 2941955"/>
                  <a:gd name="connsiteY11" fmla="*/ 931545 h 1164590"/>
                  <a:gd name="connisteX12" fmla="*/ 889000 w 2941955"/>
                  <a:gd name="connsiteY12" fmla="*/ 1037590 h 1164590"/>
                  <a:gd name="connisteX13" fmla="*/ 1213485 w 2941955"/>
                  <a:gd name="connsiteY13" fmla="*/ 1122045 h 1164590"/>
                  <a:gd name="connisteX14" fmla="*/ 1524000 w 2941955"/>
                  <a:gd name="connsiteY14" fmla="*/ 1101090 h 1164590"/>
                  <a:gd name="connisteX15" fmla="*/ 2003425 w 2941955"/>
                  <a:gd name="connsiteY15" fmla="*/ 1164590 h 1164590"/>
                  <a:gd name="connisteX16" fmla="*/ 1884045 w 2941955"/>
                  <a:gd name="connsiteY16" fmla="*/ 1002030 h 1164590"/>
                  <a:gd name="connisteX17" fmla="*/ 2145030 w 2941955"/>
                  <a:gd name="connsiteY17" fmla="*/ 1002030 h 1164590"/>
                  <a:gd name="connisteX18" fmla="*/ 2447925 w 2941955"/>
                  <a:gd name="connsiteY18" fmla="*/ 917575 h 1164590"/>
                  <a:gd name="connisteX19" fmla="*/ 2546985 w 2941955"/>
                  <a:gd name="connsiteY19" fmla="*/ 861060 h 1164590"/>
                  <a:gd name="connisteX20" fmla="*/ 2511425 w 2941955"/>
                  <a:gd name="connsiteY20" fmla="*/ 720090 h 1164590"/>
                  <a:gd name="connisteX21" fmla="*/ 2730500 w 2941955"/>
                  <a:gd name="connsiteY21" fmla="*/ 698500 h 1164590"/>
                  <a:gd name="connisteX22" fmla="*/ 2941955 w 2941955"/>
                  <a:gd name="connsiteY22" fmla="*/ 514985 h 1164590"/>
                  <a:gd name="connisteX23" fmla="*/ 2773045 w 2941955"/>
                  <a:gd name="connsiteY23" fmla="*/ 324485 h 1164590"/>
                  <a:gd name="connisteX24" fmla="*/ 2497455 w 2941955"/>
                  <a:gd name="connsiteY24" fmla="*/ 247015 h 1164590"/>
                  <a:gd name="connisteX25" fmla="*/ 2335530 w 2941955"/>
                  <a:gd name="connsiteY25" fmla="*/ 240030 h 1164590"/>
                  <a:gd name="connisteX26" fmla="*/ 2145030 w 2941955"/>
                  <a:gd name="connsiteY26" fmla="*/ 92075 h 1164590"/>
                  <a:gd name="connisteX27" fmla="*/ 1820545 w 2941955"/>
                  <a:gd name="connsiteY27" fmla="*/ 0 h 1164590"/>
                  <a:gd name="connisteX28" fmla="*/ 1460500 w 2941955"/>
                  <a:gd name="connsiteY28" fmla="*/ 6985 h 1164590"/>
                  <a:gd name="connisteX29" fmla="*/ 1100455 w 2941955"/>
                  <a:gd name="connsiteY29" fmla="*/ 78105 h 1164590"/>
                  <a:gd name="connisteX30" fmla="*/ 987425 w 2941955"/>
                  <a:gd name="connsiteY30" fmla="*/ 155575 h 11645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  <a:cxn ang="0">
                    <a:pos x="connisteX14" y="connsiteY14"/>
                  </a:cxn>
                  <a:cxn ang="0">
                    <a:pos x="connisteX15" y="connsiteY15"/>
                  </a:cxn>
                  <a:cxn ang="0">
                    <a:pos x="connisteX16" y="connsiteY16"/>
                  </a:cxn>
                  <a:cxn ang="0">
                    <a:pos x="connisteX17" y="connsiteY17"/>
                  </a:cxn>
                  <a:cxn ang="0">
                    <a:pos x="connisteX18" y="connsiteY18"/>
                  </a:cxn>
                  <a:cxn ang="0">
                    <a:pos x="connisteX19" y="connsiteY19"/>
                  </a:cxn>
                  <a:cxn ang="0">
                    <a:pos x="connisteX20" y="connsiteY20"/>
                  </a:cxn>
                  <a:cxn ang="0">
                    <a:pos x="connisteX21" y="connsiteY21"/>
                  </a:cxn>
                  <a:cxn ang="0">
                    <a:pos x="connisteX22" y="connsiteY22"/>
                  </a:cxn>
                  <a:cxn ang="0">
                    <a:pos x="connisteX23" y="connsiteY23"/>
                  </a:cxn>
                  <a:cxn ang="0">
                    <a:pos x="connisteX24" y="connsiteY24"/>
                  </a:cxn>
                  <a:cxn ang="0">
                    <a:pos x="connisteX25" y="connsiteY25"/>
                  </a:cxn>
                  <a:cxn ang="0">
                    <a:pos x="connisteX26" y="connsiteY26"/>
                  </a:cxn>
                  <a:cxn ang="0">
                    <a:pos x="connisteX27" y="connsiteY27"/>
                  </a:cxn>
                  <a:cxn ang="0">
                    <a:pos x="connisteX28" y="connsiteY28"/>
                  </a:cxn>
                  <a:cxn ang="0">
                    <a:pos x="connisteX29" y="connsiteY29"/>
                  </a:cxn>
                  <a:cxn ang="0">
                    <a:pos x="connisteX30" y="connsiteY30"/>
                  </a:cxn>
                </a:cxnLst>
                <a:rect l="l" t="t" r="r" b="b"/>
                <a:pathLst>
                  <a:path w="2941955" h="1164590">
                    <a:moveTo>
                      <a:pt x="987425" y="155575"/>
                    </a:moveTo>
                    <a:lnTo>
                      <a:pt x="655955" y="99060"/>
                    </a:lnTo>
                    <a:lnTo>
                      <a:pt x="360045" y="141605"/>
                    </a:lnTo>
                    <a:lnTo>
                      <a:pt x="113030" y="268605"/>
                    </a:lnTo>
                    <a:lnTo>
                      <a:pt x="0" y="387985"/>
                    </a:lnTo>
                    <a:lnTo>
                      <a:pt x="77470" y="536575"/>
                    </a:lnTo>
                    <a:lnTo>
                      <a:pt x="127000" y="564515"/>
                    </a:lnTo>
                    <a:lnTo>
                      <a:pt x="0" y="691515"/>
                    </a:lnTo>
                    <a:lnTo>
                      <a:pt x="42545" y="875030"/>
                    </a:lnTo>
                    <a:lnTo>
                      <a:pt x="247015" y="967105"/>
                    </a:lnTo>
                    <a:lnTo>
                      <a:pt x="662940" y="981075"/>
                    </a:lnTo>
                    <a:lnTo>
                      <a:pt x="860425" y="931545"/>
                    </a:lnTo>
                    <a:lnTo>
                      <a:pt x="889000" y="1037590"/>
                    </a:lnTo>
                    <a:lnTo>
                      <a:pt x="1213485" y="1122045"/>
                    </a:lnTo>
                    <a:lnTo>
                      <a:pt x="1524000" y="1101090"/>
                    </a:lnTo>
                    <a:lnTo>
                      <a:pt x="2003425" y="1164590"/>
                    </a:lnTo>
                    <a:lnTo>
                      <a:pt x="1884045" y="1002030"/>
                    </a:lnTo>
                    <a:lnTo>
                      <a:pt x="2145030" y="1002030"/>
                    </a:lnTo>
                    <a:lnTo>
                      <a:pt x="2447925" y="917575"/>
                    </a:lnTo>
                    <a:lnTo>
                      <a:pt x="2546985" y="861060"/>
                    </a:lnTo>
                    <a:lnTo>
                      <a:pt x="2511425" y="720090"/>
                    </a:lnTo>
                    <a:lnTo>
                      <a:pt x="2730500" y="698500"/>
                    </a:lnTo>
                    <a:lnTo>
                      <a:pt x="2941955" y="514985"/>
                    </a:lnTo>
                    <a:lnTo>
                      <a:pt x="2773045" y="324485"/>
                    </a:lnTo>
                    <a:lnTo>
                      <a:pt x="2497455" y="247015"/>
                    </a:lnTo>
                    <a:lnTo>
                      <a:pt x="2335530" y="240030"/>
                    </a:lnTo>
                    <a:lnTo>
                      <a:pt x="2145030" y="92075"/>
                    </a:lnTo>
                    <a:lnTo>
                      <a:pt x="1820545" y="0"/>
                    </a:lnTo>
                    <a:lnTo>
                      <a:pt x="1460500" y="6985"/>
                    </a:lnTo>
                    <a:lnTo>
                      <a:pt x="1100455" y="78105"/>
                    </a:lnTo>
                    <a:lnTo>
                      <a:pt x="987425" y="15557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80号-萌趣小鱼体"/>
                  <a:cs typeface="+mn-cs"/>
                </a:endParaRPr>
              </a:p>
            </p:txBody>
          </p:sp>
          <p:grpSp>
            <p:nvGrpSpPr>
              <p:cNvPr id="325" name="组合 4"/>
              <p:cNvGrpSpPr/>
              <p:nvPr/>
            </p:nvGrpSpPr>
            <p:grpSpPr>
              <a:xfrm>
                <a:off x="11898" y="4722"/>
                <a:ext cx="4868" cy="1921"/>
                <a:chOff x="3246438" y="1068388"/>
                <a:chExt cx="5711825" cy="4678363"/>
              </a:xfrm>
              <a:solidFill>
                <a:schemeClr val="tx1"/>
              </a:solidFill>
            </p:grpSpPr>
            <p:sp>
              <p:nvSpPr>
                <p:cNvPr id="326" name="Freeform 325"/>
                <p:cNvSpPr/>
                <p:nvPr/>
              </p:nvSpPr>
              <p:spPr bwMode="auto">
                <a:xfrm>
                  <a:off x="3251201" y="3335338"/>
                  <a:ext cx="1773238" cy="1609725"/>
                </a:xfrm>
                <a:custGeom>
                  <a:avLst/>
                  <a:gdLst>
                    <a:gd name="T0" fmla="*/ 1697 w 1708"/>
                    <a:gd name="T1" fmla="*/ 1365 h 1551"/>
                    <a:gd name="T2" fmla="*/ 1422 w 1708"/>
                    <a:gd name="T3" fmla="*/ 1470 h 1551"/>
                    <a:gd name="T4" fmla="*/ 1072 w 1708"/>
                    <a:gd name="T5" fmla="*/ 1471 h 1551"/>
                    <a:gd name="T6" fmla="*/ 478 w 1708"/>
                    <a:gd name="T7" fmla="*/ 1262 h 1551"/>
                    <a:gd name="T8" fmla="*/ 166 w 1708"/>
                    <a:gd name="T9" fmla="*/ 672 h 1551"/>
                    <a:gd name="T10" fmla="*/ 422 w 1708"/>
                    <a:gd name="T11" fmla="*/ 54 h 1551"/>
                    <a:gd name="T12" fmla="*/ 393 w 1708"/>
                    <a:gd name="T13" fmla="*/ 16 h 1551"/>
                    <a:gd name="T14" fmla="*/ 349 w 1708"/>
                    <a:gd name="T15" fmla="*/ 1214 h 1551"/>
                    <a:gd name="T16" fmla="*/ 906 w 1708"/>
                    <a:gd name="T17" fmla="*/ 1500 h 1551"/>
                    <a:gd name="T18" fmla="*/ 1579 w 1708"/>
                    <a:gd name="T19" fmla="*/ 1467 h 1551"/>
                    <a:gd name="T20" fmla="*/ 1704 w 1708"/>
                    <a:gd name="T21" fmla="*/ 1373 h 1551"/>
                    <a:gd name="T22" fmla="*/ 1697 w 1708"/>
                    <a:gd name="T23" fmla="*/ 1365 h 15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08" h="1551">
                      <a:moveTo>
                        <a:pt x="1697" y="1365"/>
                      </a:moveTo>
                      <a:cubicBezTo>
                        <a:pt x="1630" y="1437"/>
                        <a:pt x="1515" y="1458"/>
                        <a:pt x="1422" y="1470"/>
                      </a:cubicBezTo>
                      <a:cubicBezTo>
                        <a:pt x="1307" y="1486"/>
                        <a:pt x="1188" y="1481"/>
                        <a:pt x="1072" y="1471"/>
                      </a:cubicBezTo>
                      <a:cubicBezTo>
                        <a:pt x="854" y="1452"/>
                        <a:pt x="649" y="1407"/>
                        <a:pt x="478" y="1262"/>
                      </a:cubicBezTo>
                      <a:cubicBezTo>
                        <a:pt x="305" y="1115"/>
                        <a:pt x="190" y="898"/>
                        <a:pt x="166" y="672"/>
                      </a:cubicBezTo>
                      <a:cubicBezTo>
                        <a:pt x="142" y="434"/>
                        <a:pt x="242" y="210"/>
                        <a:pt x="422" y="54"/>
                      </a:cubicBezTo>
                      <a:cubicBezTo>
                        <a:pt x="442" y="36"/>
                        <a:pt x="414" y="0"/>
                        <a:pt x="393" y="16"/>
                      </a:cubicBezTo>
                      <a:cubicBezTo>
                        <a:pt x="0" y="317"/>
                        <a:pt x="41" y="866"/>
                        <a:pt x="349" y="1214"/>
                      </a:cubicBezTo>
                      <a:cubicBezTo>
                        <a:pt x="495" y="1380"/>
                        <a:pt x="690" y="1468"/>
                        <a:pt x="906" y="1500"/>
                      </a:cubicBezTo>
                      <a:cubicBezTo>
                        <a:pt x="1121" y="1532"/>
                        <a:pt x="1372" y="1551"/>
                        <a:pt x="1579" y="1467"/>
                      </a:cubicBezTo>
                      <a:cubicBezTo>
                        <a:pt x="1629" y="1447"/>
                        <a:pt x="1671" y="1415"/>
                        <a:pt x="1704" y="1373"/>
                      </a:cubicBezTo>
                      <a:cubicBezTo>
                        <a:pt x="1708" y="1368"/>
                        <a:pt x="1702" y="1361"/>
                        <a:pt x="1697" y="13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7" name="Freeform 326"/>
                <p:cNvSpPr/>
                <p:nvPr/>
              </p:nvSpPr>
              <p:spPr bwMode="auto">
                <a:xfrm>
                  <a:off x="3246438" y="1457326"/>
                  <a:ext cx="2112963" cy="1933575"/>
                </a:xfrm>
                <a:custGeom>
                  <a:avLst/>
                  <a:gdLst>
                    <a:gd name="T0" fmla="*/ 394 w 2035"/>
                    <a:gd name="T1" fmla="*/ 1839 h 1862"/>
                    <a:gd name="T2" fmla="*/ 299 w 2035"/>
                    <a:gd name="T3" fmla="*/ 1656 h 1862"/>
                    <a:gd name="T4" fmla="*/ 221 w 2035"/>
                    <a:gd name="T5" fmla="*/ 1452 h 1862"/>
                    <a:gd name="T6" fmla="*/ 241 w 2035"/>
                    <a:gd name="T7" fmla="*/ 997 h 1862"/>
                    <a:gd name="T8" fmla="*/ 650 w 2035"/>
                    <a:gd name="T9" fmla="*/ 365 h 1862"/>
                    <a:gd name="T10" fmla="*/ 1301 w 2035"/>
                    <a:gd name="T11" fmla="*/ 65 h 1862"/>
                    <a:gd name="T12" fmla="*/ 1991 w 2035"/>
                    <a:gd name="T13" fmla="*/ 323 h 1862"/>
                    <a:gd name="T14" fmla="*/ 2019 w 2035"/>
                    <a:gd name="T15" fmla="*/ 295 h 1862"/>
                    <a:gd name="T16" fmla="*/ 1371 w 2035"/>
                    <a:gd name="T17" fmla="*/ 0 h 1862"/>
                    <a:gd name="T18" fmla="*/ 709 w 2035"/>
                    <a:gd name="T19" fmla="*/ 241 h 1862"/>
                    <a:gd name="T20" fmla="*/ 226 w 2035"/>
                    <a:gd name="T21" fmla="*/ 1619 h 1862"/>
                    <a:gd name="T22" fmla="*/ 375 w 2035"/>
                    <a:gd name="T23" fmla="*/ 1851 h 1862"/>
                    <a:gd name="T24" fmla="*/ 394 w 2035"/>
                    <a:gd name="T25" fmla="*/ 1839 h 18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035" h="1862">
                      <a:moveTo>
                        <a:pt x="394" y="1839"/>
                      </a:moveTo>
                      <a:cubicBezTo>
                        <a:pt x="360" y="1781"/>
                        <a:pt x="330" y="1716"/>
                        <a:pt x="299" y="1656"/>
                      </a:cubicBezTo>
                      <a:cubicBezTo>
                        <a:pt x="266" y="1591"/>
                        <a:pt x="240" y="1523"/>
                        <a:pt x="221" y="1452"/>
                      </a:cubicBezTo>
                      <a:cubicBezTo>
                        <a:pt x="181" y="1301"/>
                        <a:pt x="199" y="1146"/>
                        <a:pt x="241" y="997"/>
                      </a:cubicBezTo>
                      <a:cubicBezTo>
                        <a:pt x="310" y="752"/>
                        <a:pt x="461" y="533"/>
                        <a:pt x="650" y="365"/>
                      </a:cubicBezTo>
                      <a:cubicBezTo>
                        <a:pt x="830" y="204"/>
                        <a:pt x="1059" y="88"/>
                        <a:pt x="1301" y="65"/>
                      </a:cubicBezTo>
                      <a:cubicBezTo>
                        <a:pt x="1565" y="40"/>
                        <a:pt x="1795" y="154"/>
                        <a:pt x="1991" y="323"/>
                      </a:cubicBezTo>
                      <a:cubicBezTo>
                        <a:pt x="2010" y="340"/>
                        <a:pt x="2035" y="315"/>
                        <a:pt x="2019" y="295"/>
                      </a:cubicBezTo>
                      <a:cubicBezTo>
                        <a:pt x="1859" y="102"/>
                        <a:pt x="1621" y="0"/>
                        <a:pt x="1371" y="0"/>
                      </a:cubicBezTo>
                      <a:cubicBezTo>
                        <a:pt x="1131" y="0"/>
                        <a:pt x="899" y="101"/>
                        <a:pt x="709" y="241"/>
                      </a:cubicBezTo>
                      <a:cubicBezTo>
                        <a:pt x="298" y="545"/>
                        <a:pt x="0" y="1121"/>
                        <a:pt x="226" y="1619"/>
                      </a:cubicBezTo>
                      <a:cubicBezTo>
                        <a:pt x="266" y="1706"/>
                        <a:pt x="320" y="1775"/>
                        <a:pt x="375" y="1851"/>
                      </a:cubicBezTo>
                      <a:cubicBezTo>
                        <a:pt x="384" y="1862"/>
                        <a:pt x="402" y="1852"/>
                        <a:pt x="394" y="18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8" name="Freeform 327"/>
                <p:cNvSpPr/>
                <p:nvPr/>
              </p:nvSpPr>
              <p:spPr bwMode="auto">
                <a:xfrm>
                  <a:off x="5292726" y="1068388"/>
                  <a:ext cx="2541588" cy="1016000"/>
                </a:xfrm>
                <a:custGeom>
                  <a:avLst/>
                  <a:gdLst>
                    <a:gd name="T0" fmla="*/ 38 w 2447"/>
                    <a:gd name="T1" fmla="*/ 664 h 979"/>
                    <a:gd name="T2" fmla="*/ 1375 w 2447"/>
                    <a:gd name="T3" fmla="*/ 104 h 979"/>
                    <a:gd name="T4" fmla="*/ 2005 w 2447"/>
                    <a:gd name="T5" fmla="*/ 373 h 979"/>
                    <a:gd name="T6" fmla="*/ 2402 w 2447"/>
                    <a:gd name="T7" fmla="*/ 953 h 979"/>
                    <a:gd name="T8" fmla="*/ 2442 w 2447"/>
                    <a:gd name="T9" fmla="*/ 943 h 979"/>
                    <a:gd name="T10" fmla="*/ 1377 w 2447"/>
                    <a:gd name="T11" fmla="*/ 41 h 979"/>
                    <a:gd name="T12" fmla="*/ 622 w 2447"/>
                    <a:gd name="T13" fmla="*/ 99 h 979"/>
                    <a:gd name="T14" fmla="*/ 15 w 2447"/>
                    <a:gd name="T15" fmla="*/ 622 h 979"/>
                    <a:gd name="T16" fmla="*/ 6 w 2447"/>
                    <a:gd name="T17" fmla="*/ 656 h 979"/>
                    <a:gd name="T18" fmla="*/ 38 w 2447"/>
                    <a:gd name="T19" fmla="*/ 664 h 9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47" h="979">
                      <a:moveTo>
                        <a:pt x="38" y="664"/>
                      </a:moveTo>
                      <a:cubicBezTo>
                        <a:pt x="235" y="159"/>
                        <a:pt x="897" y="25"/>
                        <a:pt x="1375" y="104"/>
                      </a:cubicBezTo>
                      <a:cubicBezTo>
                        <a:pt x="1602" y="141"/>
                        <a:pt x="1823" y="231"/>
                        <a:pt x="2005" y="373"/>
                      </a:cubicBezTo>
                      <a:cubicBezTo>
                        <a:pt x="2195" y="521"/>
                        <a:pt x="2325" y="727"/>
                        <a:pt x="2402" y="953"/>
                      </a:cubicBezTo>
                      <a:cubicBezTo>
                        <a:pt x="2411" y="979"/>
                        <a:pt x="2447" y="968"/>
                        <a:pt x="2442" y="943"/>
                      </a:cubicBezTo>
                      <a:cubicBezTo>
                        <a:pt x="2340" y="436"/>
                        <a:pt x="1862" y="118"/>
                        <a:pt x="1377" y="41"/>
                      </a:cubicBezTo>
                      <a:cubicBezTo>
                        <a:pt x="1125" y="0"/>
                        <a:pt x="864" y="21"/>
                        <a:pt x="622" y="99"/>
                      </a:cubicBezTo>
                      <a:cubicBezTo>
                        <a:pt x="370" y="180"/>
                        <a:pt x="103" y="360"/>
                        <a:pt x="15" y="622"/>
                      </a:cubicBezTo>
                      <a:cubicBezTo>
                        <a:pt x="13" y="633"/>
                        <a:pt x="10" y="645"/>
                        <a:pt x="6" y="656"/>
                      </a:cubicBezTo>
                      <a:cubicBezTo>
                        <a:pt x="0" y="676"/>
                        <a:pt x="30" y="683"/>
                        <a:pt x="38" y="66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29" name="Freeform 328"/>
                <p:cNvSpPr/>
                <p:nvPr/>
              </p:nvSpPr>
              <p:spPr bwMode="auto">
                <a:xfrm>
                  <a:off x="7777163" y="1998663"/>
                  <a:ext cx="1181100" cy="2060575"/>
                </a:xfrm>
                <a:custGeom>
                  <a:avLst/>
                  <a:gdLst>
                    <a:gd name="T0" fmla="*/ 20 w 1137"/>
                    <a:gd name="T1" fmla="*/ 63 h 1984"/>
                    <a:gd name="T2" fmla="*/ 215 w 1137"/>
                    <a:gd name="T3" fmla="*/ 53 h 1984"/>
                    <a:gd name="T4" fmla="*/ 400 w 1137"/>
                    <a:gd name="T5" fmla="*/ 98 h 1984"/>
                    <a:gd name="T6" fmla="*/ 735 w 1137"/>
                    <a:gd name="T7" fmla="*/ 336 h 1984"/>
                    <a:gd name="T8" fmla="*/ 1044 w 1137"/>
                    <a:gd name="T9" fmla="*/ 988 h 1984"/>
                    <a:gd name="T10" fmla="*/ 897 w 1137"/>
                    <a:gd name="T11" fmla="*/ 1554 h 1984"/>
                    <a:gd name="T12" fmla="*/ 343 w 1137"/>
                    <a:gd name="T13" fmla="*/ 1942 h 1984"/>
                    <a:gd name="T14" fmla="*/ 358 w 1137"/>
                    <a:gd name="T15" fmla="*/ 1980 h 1984"/>
                    <a:gd name="T16" fmla="*/ 953 w 1137"/>
                    <a:gd name="T17" fmla="*/ 1587 h 1984"/>
                    <a:gd name="T18" fmla="*/ 1107 w 1137"/>
                    <a:gd name="T19" fmla="*/ 964 h 1984"/>
                    <a:gd name="T20" fmla="*/ 752 w 1137"/>
                    <a:gd name="T21" fmla="*/ 266 h 1984"/>
                    <a:gd name="T22" fmla="*/ 415 w 1137"/>
                    <a:gd name="T23" fmla="*/ 44 h 1984"/>
                    <a:gd name="T24" fmla="*/ 215 w 1137"/>
                    <a:gd name="T25" fmla="*/ 2 h 1984"/>
                    <a:gd name="T26" fmla="*/ 119 w 1137"/>
                    <a:gd name="T27" fmla="*/ 7 h 1984"/>
                    <a:gd name="T28" fmla="*/ 14 w 1137"/>
                    <a:gd name="T29" fmla="*/ 41 h 1984"/>
                    <a:gd name="T30" fmla="*/ 20 w 1137"/>
                    <a:gd name="T31" fmla="*/ 63 h 19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137" h="1984">
                      <a:moveTo>
                        <a:pt x="20" y="63"/>
                      </a:moveTo>
                      <a:cubicBezTo>
                        <a:pt x="80" y="48"/>
                        <a:pt x="154" y="49"/>
                        <a:pt x="215" y="53"/>
                      </a:cubicBezTo>
                      <a:cubicBezTo>
                        <a:pt x="278" y="57"/>
                        <a:pt x="341" y="76"/>
                        <a:pt x="400" y="98"/>
                      </a:cubicBezTo>
                      <a:cubicBezTo>
                        <a:pt x="528" y="148"/>
                        <a:pt x="641" y="238"/>
                        <a:pt x="735" y="336"/>
                      </a:cubicBezTo>
                      <a:cubicBezTo>
                        <a:pt x="900" y="510"/>
                        <a:pt x="1016" y="750"/>
                        <a:pt x="1044" y="988"/>
                      </a:cubicBezTo>
                      <a:cubicBezTo>
                        <a:pt x="1069" y="1190"/>
                        <a:pt x="1016" y="1389"/>
                        <a:pt x="897" y="1554"/>
                      </a:cubicBezTo>
                      <a:cubicBezTo>
                        <a:pt x="757" y="1747"/>
                        <a:pt x="548" y="1839"/>
                        <a:pt x="343" y="1942"/>
                      </a:cubicBezTo>
                      <a:cubicBezTo>
                        <a:pt x="321" y="1953"/>
                        <a:pt x="337" y="1984"/>
                        <a:pt x="358" y="1980"/>
                      </a:cubicBezTo>
                      <a:cubicBezTo>
                        <a:pt x="592" y="1933"/>
                        <a:pt x="812" y="1776"/>
                        <a:pt x="953" y="1587"/>
                      </a:cubicBezTo>
                      <a:cubicBezTo>
                        <a:pt x="1086" y="1410"/>
                        <a:pt x="1137" y="1182"/>
                        <a:pt x="1107" y="964"/>
                      </a:cubicBezTo>
                      <a:cubicBezTo>
                        <a:pt x="1071" y="703"/>
                        <a:pt x="938" y="452"/>
                        <a:pt x="752" y="266"/>
                      </a:cubicBezTo>
                      <a:cubicBezTo>
                        <a:pt x="656" y="170"/>
                        <a:pt x="542" y="93"/>
                        <a:pt x="415" y="44"/>
                      </a:cubicBezTo>
                      <a:cubicBezTo>
                        <a:pt x="351" y="19"/>
                        <a:pt x="283" y="6"/>
                        <a:pt x="215" y="2"/>
                      </a:cubicBezTo>
                      <a:cubicBezTo>
                        <a:pt x="183" y="0"/>
                        <a:pt x="150" y="2"/>
                        <a:pt x="119" y="7"/>
                      </a:cubicBezTo>
                      <a:cubicBezTo>
                        <a:pt x="78" y="13"/>
                        <a:pt x="52" y="27"/>
                        <a:pt x="14" y="41"/>
                      </a:cubicBezTo>
                      <a:cubicBezTo>
                        <a:pt x="0" y="46"/>
                        <a:pt x="6" y="66"/>
                        <a:pt x="2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0" name="Freeform 9"/>
                <p:cNvSpPr/>
                <p:nvPr/>
              </p:nvSpPr>
              <p:spPr bwMode="auto">
                <a:xfrm>
                  <a:off x="7016751" y="4010026"/>
                  <a:ext cx="1208088" cy="1095375"/>
                </a:xfrm>
                <a:custGeom>
                  <a:avLst/>
                  <a:gdLst>
                    <a:gd name="T0" fmla="*/ 1056 w 1164"/>
                    <a:gd name="T1" fmla="*/ 16 h 1055"/>
                    <a:gd name="T2" fmla="*/ 1085 w 1164"/>
                    <a:gd name="T3" fmla="*/ 64 h 1055"/>
                    <a:gd name="T4" fmla="*/ 1110 w 1164"/>
                    <a:gd name="T5" fmla="*/ 176 h 1055"/>
                    <a:gd name="T6" fmla="*/ 1081 w 1164"/>
                    <a:gd name="T7" fmla="*/ 362 h 1055"/>
                    <a:gd name="T8" fmla="*/ 828 w 1164"/>
                    <a:gd name="T9" fmla="*/ 714 h 1055"/>
                    <a:gd name="T10" fmla="*/ 30 w 1164"/>
                    <a:gd name="T11" fmla="*/ 996 h 1055"/>
                    <a:gd name="T12" fmla="*/ 30 w 1164"/>
                    <a:gd name="T13" fmla="*/ 1042 h 1055"/>
                    <a:gd name="T14" fmla="*/ 893 w 1164"/>
                    <a:gd name="T15" fmla="*/ 736 h 1055"/>
                    <a:gd name="T16" fmla="*/ 1143 w 1164"/>
                    <a:gd name="T17" fmla="*/ 346 h 1055"/>
                    <a:gd name="T18" fmla="*/ 1154 w 1164"/>
                    <a:gd name="T19" fmla="*/ 140 h 1055"/>
                    <a:gd name="T20" fmla="*/ 1121 w 1164"/>
                    <a:gd name="T21" fmla="*/ 43 h 1055"/>
                    <a:gd name="T22" fmla="*/ 1066 w 1164"/>
                    <a:gd name="T23" fmla="*/ 4 h 1055"/>
                    <a:gd name="T24" fmla="*/ 1056 w 1164"/>
                    <a:gd name="T25" fmla="*/ 16 h 10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164" h="1055">
                      <a:moveTo>
                        <a:pt x="1056" y="16"/>
                      </a:moveTo>
                      <a:cubicBezTo>
                        <a:pt x="1068" y="25"/>
                        <a:pt x="1078" y="52"/>
                        <a:pt x="1085" y="64"/>
                      </a:cubicBezTo>
                      <a:cubicBezTo>
                        <a:pt x="1104" y="97"/>
                        <a:pt x="1108" y="139"/>
                        <a:pt x="1110" y="176"/>
                      </a:cubicBezTo>
                      <a:cubicBezTo>
                        <a:pt x="1115" y="240"/>
                        <a:pt x="1103" y="302"/>
                        <a:pt x="1081" y="362"/>
                      </a:cubicBezTo>
                      <a:cubicBezTo>
                        <a:pt x="1032" y="501"/>
                        <a:pt x="939" y="620"/>
                        <a:pt x="828" y="714"/>
                      </a:cubicBezTo>
                      <a:cubicBezTo>
                        <a:pt x="609" y="901"/>
                        <a:pt x="312" y="981"/>
                        <a:pt x="30" y="996"/>
                      </a:cubicBezTo>
                      <a:cubicBezTo>
                        <a:pt x="0" y="998"/>
                        <a:pt x="0" y="1041"/>
                        <a:pt x="30" y="1042"/>
                      </a:cubicBezTo>
                      <a:cubicBezTo>
                        <a:pt x="339" y="1055"/>
                        <a:pt x="661" y="941"/>
                        <a:pt x="893" y="736"/>
                      </a:cubicBezTo>
                      <a:cubicBezTo>
                        <a:pt x="1011" y="632"/>
                        <a:pt x="1097" y="496"/>
                        <a:pt x="1143" y="346"/>
                      </a:cubicBezTo>
                      <a:cubicBezTo>
                        <a:pt x="1163" y="279"/>
                        <a:pt x="1164" y="208"/>
                        <a:pt x="1154" y="140"/>
                      </a:cubicBezTo>
                      <a:cubicBezTo>
                        <a:pt x="1150" y="106"/>
                        <a:pt x="1138" y="73"/>
                        <a:pt x="1121" y="43"/>
                      </a:cubicBezTo>
                      <a:cubicBezTo>
                        <a:pt x="1105" y="16"/>
                        <a:pt x="1089" y="17"/>
                        <a:pt x="1066" y="4"/>
                      </a:cubicBezTo>
                      <a:cubicBezTo>
                        <a:pt x="1058" y="0"/>
                        <a:pt x="1049" y="11"/>
                        <a:pt x="105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1" name="Freeform 10"/>
                <p:cNvSpPr/>
                <p:nvPr/>
              </p:nvSpPr>
              <p:spPr bwMode="auto">
                <a:xfrm>
                  <a:off x="4975226" y="4775201"/>
                  <a:ext cx="1274763" cy="733425"/>
                </a:xfrm>
                <a:custGeom>
                  <a:avLst/>
                  <a:gdLst>
                    <a:gd name="T0" fmla="*/ 28 w 1229"/>
                    <a:gd name="T1" fmla="*/ 8 h 706"/>
                    <a:gd name="T2" fmla="*/ 139 w 1229"/>
                    <a:gd name="T3" fmla="*/ 371 h 706"/>
                    <a:gd name="T4" fmla="*/ 420 w 1229"/>
                    <a:gd name="T5" fmla="*/ 595 h 706"/>
                    <a:gd name="T6" fmla="*/ 1199 w 1229"/>
                    <a:gd name="T7" fmla="*/ 617 h 706"/>
                    <a:gd name="T8" fmla="*/ 1186 w 1229"/>
                    <a:gd name="T9" fmla="*/ 571 h 706"/>
                    <a:gd name="T10" fmla="*/ 469 w 1229"/>
                    <a:gd name="T11" fmla="*/ 549 h 706"/>
                    <a:gd name="T12" fmla="*/ 191 w 1229"/>
                    <a:gd name="T13" fmla="*/ 341 h 706"/>
                    <a:gd name="T14" fmla="*/ 105 w 1229"/>
                    <a:gd name="T15" fmla="*/ 187 h 706"/>
                    <a:gd name="T16" fmla="*/ 43 w 1229"/>
                    <a:gd name="T17" fmla="*/ 7 h 706"/>
                    <a:gd name="T18" fmla="*/ 28 w 1229"/>
                    <a:gd name="T19" fmla="*/ 8 h 7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29" h="706">
                      <a:moveTo>
                        <a:pt x="28" y="8"/>
                      </a:moveTo>
                      <a:cubicBezTo>
                        <a:pt x="0" y="129"/>
                        <a:pt x="72" y="275"/>
                        <a:pt x="139" y="371"/>
                      </a:cubicBezTo>
                      <a:cubicBezTo>
                        <a:pt x="210" y="470"/>
                        <a:pt x="310" y="545"/>
                        <a:pt x="420" y="595"/>
                      </a:cubicBezTo>
                      <a:cubicBezTo>
                        <a:pt x="664" y="706"/>
                        <a:pt x="948" y="698"/>
                        <a:pt x="1199" y="617"/>
                      </a:cubicBezTo>
                      <a:cubicBezTo>
                        <a:pt x="1229" y="608"/>
                        <a:pt x="1217" y="563"/>
                        <a:pt x="1186" y="571"/>
                      </a:cubicBezTo>
                      <a:cubicBezTo>
                        <a:pt x="954" y="630"/>
                        <a:pt x="695" y="637"/>
                        <a:pt x="469" y="549"/>
                      </a:cubicBezTo>
                      <a:cubicBezTo>
                        <a:pt x="360" y="506"/>
                        <a:pt x="262" y="433"/>
                        <a:pt x="191" y="341"/>
                      </a:cubicBezTo>
                      <a:cubicBezTo>
                        <a:pt x="155" y="294"/>
                        <a:pt x="127" y="241"/>
                        <a:pt x="105" y="187"/>
                      </a:cubicBezTo>
                      <a:cubicBezTo>
                        <a:pt x="81" y="128"/>
                        <a:pt x="72" y="63"/>
                        <a:pt x="43" y="7"/>
                      </a:cubicBezTo>
                      <a:cubicBezTo>
                        <a:pt x="40" y="0"/>
                        <a:pt x="30" y="2"/>
                        <a:pt x="2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sp>
              <p:nvSpPr>
                <p:cNvPr id="332" name="Freeform 11"/>
                <p:cNvSpPr/>
                <p:nvPr/>
              </p:nvSpPr>
              <p:spPr bwMode="auto">
                <a:xfrm>
                  <a:off x="6203951" y="5040313"/>
                  <a:ext cx="1285875" cy="706438"/>
                </a:xfrm>
                <a:custGeom>
                  <a:avLst/>
                  <a:gdLst>
                    <a:gd name="T0" fmla="*/ 9 w 1238"/>
                    <a:gd name="T1" fmla="*/ 343 h 681"/>
                    <a:gd name="T2" fmla="*/ 575 w 1238"/>
                    <a:gd name="T3" fmla="*/ 605 h 681"/>
                    <a:gd name="T4" fmla="*/ 1222 w 1238"/>
                    <a:gd name="T5" fmla="*/ 529 h 681"/>
                    <a:gd name="T6" fmla="*/ 1222 w 1238"/>
                    <a:gd name="T7" fmla="*/ 485 h 681"/>
                    <a:gd name="T8" fmla="*/ 968 w 1238"/>
                    <a:gd name="T9" fmla="*/ 314 h 681"/>
                    <a:gd name="T10" fmla="*/ 825 w 1238"/>
                    <a:gd name="T11" fmla="*/ 32 h 681"/>
                    <a:gd name="T12" fmla="*/ 776 w 1238"/>
                    <a:gd name="T13" fmla="*/ 46 h 681"/>
                    <a:gd name="T14" fmla="*/ 921 w 1238"/>
                    <a:gd name="T15" fmla="*/ 340 h 681"/>
                    <a:gd name="T16" fmla="*/ 1196 w 1238"/>
                    <a:gd name="T17" fmla="*/ 529 h 681"/>
                    <a:gd name="T18" fmla="*/ 1196 w 1238"/>
                    <a:gd name="T19" fmla="*/ 485 h 681"/>
                    <a:gd name="T20" fmla="*/ 23 w 1238"/>
                    <a:gd name="T21" fmla="*/ 324 h 681"/>
                    <a:gd name="T22" fmla="*/ 9 w 1238"/>
                    <a:gd name="T23" fmla="*/ 343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38" h="681">
                      <a:moveTo>
                        <a:pt x="9" y="343"/>
                      </a:moveTo>
                      <a:cubicBezTo>
                        <a:pt x="152" y="493"/>
                        <a:pt x="376" y="569"/>
                        <a:pt x="575" y="605"/>
                      </a:cubicBezTo>
                      <a:cubicBezTo>
                        <a:pt x="792" y="644"/>
                        <a:pt x="1024" y="631"/>
                        <a:pt x="1222" y="529"/>
                      </a:cubicBezTo>
                      <a:cubicBezTo>
                        <a:pt x="1238" y="520"/>
                        <a:pt x="1238" y="494"/>
                        <a:pt x="1222" y="485"/>
                      </a:cubicBezTo>
                      <a:cubicBezTo>
                        <a:pt x="1131" y="437"/>
                        <a:pt x="1041" y="387"/>
                        <a:pt x="968" y="314"/>
                      </a:cubicBezTo>
                      <a:cubicBezTo>
                        <a:pt x="889" y="238"/>
                        <a:pt x="847" y="138"/>
                        <a:pt x="825" y="32"/>
                      </a:cubicBezTo>
                      <a:cubicBezTo>
                        <a:pt x="819" y="0"/>
                        <a:pt x="770" y="14"/>
                        <a:pt x="776" y="46"/>
                      </a:cubicBezTo>
                      <a:cubicBezTo>
                        <a:pt x="799" y="157"/>
                        <a:pt x="844" y="256"/>
                        <a:pt x="921" y="340"/>
                      </a:cubicBezTo>
                      <a:cubicBezTo>
                        <a:pt x="997" y="422"/>
                        <a:pt x="1098" y="479"/>
                        <a:pt x="1196" y="529"/>
                      </a:cubicBezTo>
                      <a:cubicBezTo>
                        <a:pt x="1196" y="514"/>
                        <a:pt x="1196" y="500"/>
                        <a:pt x="1196" y="485"/>
                      </a:cubicBezTo>
                      <a:cubicBezTo>
                        <a:pt x="821" y="681"/>
                        <a:pt x="352" y="551"/>
                        <a:pt x="23" y="324"/>
                      </a:cubicBezTo>
                      <a:cubicBezTo>
                        <a:pt x="12" y="316"/>
                        <a:pt x="0" y="333"/>
                        <a:pt x="9" y="3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字魂80号-萌趣小鱼体"/>
                    <a:cs typeface="+mn-ea"/>
                    <a:sym typeface="+mn-lt"/>
                  </a:endParaRPr>
                </a:p>
              </p:txBody>
            </p:sp>
            <p:grpSp>
              <p:nvGrpSpPr>
                <p:cNvPr id="333" name="组合 13"/>
                <p:cNvGrpSpPr/>
                <p:nvPr/>
              </p:nvGrpSpPr>
              <p:grpSpPr>
                <a:xfrm>
                  <a:off x="3517901" y="1225551"/>
                  <a:ext cx="5260975" cy="4090987"/>
                  <a:chOff x="3517901" y="1225551"/>
                  <a:chExt cx="5260975" cy="4090987"/>
                </a:xfrm>
                <a:grpFill/>
              </p:grpSpPr>
              <p:sp>
                <p:nvSpPr>
                  <p:cNvPr id="334" name="Freeform 12"/>
                  <p:cNvSpPr/>
                  <p:nvPr/>
                </p:nvSpPr>
                <p:spPr bwMode="auto">
                  <a:xfrm>
                    <a:off x="7805738" y="2135188"/>
                    <a:ext cx="109538" cy="38100"/>
                  </a:xfrm>
                  <a:custGeom>
                    <a:avLst/>
                    <a:gdLst>
                      <a:gd name="T0" fmla="*/ 6 w 106"/>
                      <a:gd name="T1" fmla="*/ 35 h 37"/>
                      <a:gd name="T2" fmla="*/ 45 w 106"/>
                      <a:gd name="T3" fmla="*/ 33 h 37"/>
                      <a:gd name="T4" fmla="*/ 97 w 106"/>
                      <a:gd name="T5" fmla="*/ 22 h 37"/>
                      <a:gd name="T6" fmla="*/ 97 w 106"/>
                      <a:gd name="T7" fmla="*/ 6 h 37"/>
                      <a:gd name="T8" fmla="*/ 52 w 106"/>
                      <a:gd name="T9" fmla="*/ 6 h 37"/>
                      <a:gd name="T10" fmla="*/ 4 w 106"/>
                      <a:gd name="T11" fmla="*/ 24 h 37"/>
                      <a:gd name="T12" fmla="*/ 6 w 106"/>
                      <a:gd name="T13" fmla="*/ 35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6" h="37">
                        <a:moveTo>
                          <a:pt x="6" y="35"/>
                        </a:moveTo>
                        <a:cubicBezTo>
                          <a:pt x="20" y="37"/>
                          <a:pt x="32" y="35"/>
                          <a:pt x="45" y="33"/>
                        </a:cubicBezTo>
                        <a:cubicBezTo>
                          <a:pt x="63" y="30"/>
                          <a:pt x="80" y="29"/>
                          <a:pt x="97" y="22"/>
                        </a:cubicBezTo>
                        <a:cubicBezTo>
                          <a:pt x="105" y="19"/>
                          <a:pt x="106" y="9"/>
                          <a:pt x="97" y="6"/>
                        </a:cubicBezTo>
                        <a:cubicBezTo>
                          <a:pt x="81" y="0"/>
                          <a:pt x="68" y="2"/>
                          <a:pt x="52" y="6"/>
                        </a:cubicBezTo>
                        <a:cubicBezTo>
                          <a:pt x="34" y="9"/>
                          <a:pt x="17" y="13"/>
                          <a:pt x="4" y="24"/>
                        </a:cubicBezTo>
                        <a:cubicBezTo>
                          <a:pt x="0" y="27"/>
                          <a:pt x="2" y="34"/>
                          <a:pt x="6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5" name="Freeform 13"/>
                  <p:cNvSpPr/>
                  <p:nvPr/>
                </p:nvSpPr>
                <p:spPr bwMode="auto">
                  <a:xfrm>
                    <a:off x="8018463" y="2144713"/>
                    <a:ext cx="92075" cy="34925"/>
                  </a:xfrm>
                  <a:custGeom>
                    <a:avLst/>
                    <a:gdLst>
                      <a:gd name="T0" fmla="*/ 4 w 89"/>
                      <a:gd name="T1" fmla="*/ 9 h 35"/>
                      <a:gd name="T2" fmla="*/ 79 w 89"/>
                      <a:gd name="T3" fmla="*/ 34 h 35"/>
                      <a:gd name="T4" fmla="*/ 83 w 89"/>
                      <a:gd name="T5" fmla="*/ 20 h 35"/>
                      <a:gd name="T6" fmla="*/ 7 w 89"/>
                      <a:gd name="T7" fmla="*/ 0 h 35"/>
                      <a:gd name="T8" fmla="*/ 4 w 89"/>
                      <a:gd name="T9" fmla="*/ 9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9" h="35">
                        <a:moveTo>
                          <a:pt x="4" y="9"/>
                        </a:moveTo>
                        <a:cubicBezTo>
                          <a:pt x="28" y="23"/>
                          <a:pt x="52" y="31"/>
                          <a:pt x="79" y="34"/>
                        </a:cubicBezTo>
                        <a:cubicBezTo>
                          <a:pt x="87" y="35"/>
                          <a:pt x="89" y="24"/>
                          <a:pt x="83" y="20"/>
                        </a:cubicBezTo>
                        <a:cubicBezTo>
                          <a:pt x="59" y="6"/>
                          <a:pt x="34" y="3"/>
                          <a:pt x="7" y="0"/>
                        </a:cubicBezTo>
                        <a:cubicBezTo>
                          <a:pt x="2" y="0"/>
                          <a:pt x="0" y="7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6" name="Freeform 14"/>
                  <p:cNvSpPr/>
                  <p:nvPr/>
                </p:nvSpPr>
                <p:spPr bwMode="auto">
                  <a:xfrm>
                    <a:off x="8228013" y="2225676"/>
                    <a:ext cx="107950" cy="61913"/>
                  </a:xfrm>
                  <a:custGeom>
                    <a:avLst/>
                    <a:gdLst>
                      <a:gd name="T0" fmla="*/ 6 w 105"/>
                      <a:gd name="T1" fmla="*/ 10 h 59"/>
                      <a:gd name="T2" fmla="*/ 91 w 105"/>
                      <a:gd name="T3" fmla="*/ 55 h 59"/>
                      <a:gd name="T4" fmla="*/ 99 w 105"/>
                      <a:gd name="T5" fmla="*/ 44 h 59"/>
                      <a:gd name="T6" fmla="*/ 9 w 105"/>
                      <a:gd name="T7" fmla="*/ 1 h 59"/>
                      <a:gd name="T8" fmla="*/ 6 w 105"/>
                      <a:gd name="T9" fmla="*/ 1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59">
                        <a:moveTo>
                          <a:pt x="6" y="10"/>
                        </a:moveTo>
                        <a:cubicBezTo>
                          <a:pt x="35" y="21"/>
                          <a:pt x="64" y="39"/>
                          <a:pt x="91" y="55"/>
                        </a:cubicBezTo>
                        <a:cubicBezTo>
                          <a:pt x="97" y="59"/>
                          <a:pt x="105" y="49"/>
                          <a:pt x="99" y="44"/>
                        </a:cubicBezTo>
                        <a:cubicBezTo>
                          <a:pt x="72" y="20"/>
                          <a:pt x="44" y="7"/>
                          <a:pt x="9" y="1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7" name="Freeform 15"/>
                  <p:cNvSpPr/>
                  <p:nvPr/>
                </p:nvSpPr>
                <p:spPr bwMode="auto">
                  <a:xfrm>
                    <a:off x="8421688" y="2389188"/>
                    <a:ext cx="77788" cy="84138"/>
                  </a:xfrm>
                  <a:custGeom>
                    <a:avLst/>
                    <a:gdLst>
                      <a:gd name="T0" fmla="*/ 1 w 75"/>
                      <a:gd name="T1" fmla="*/ 1 h 81"/>
                      <a:gd name="T2" fmla="*/ 14 w 75"/>
                      <a:gd name="T3" fmla="*/ 20 h 81"/>
                      <a:gd name="T4" fmla="*/ 31 w 75"/>
                      <a:gd name="T5" fmla="*/ 42 h 81"/>
                      <a:gd name="T6" fmla="*/ 62 w 75"/>
                      <a:gd name="T7" fmla="*/ 77 h 81"/>
                      <a:gd name="T8" fmla="*/ 72 w 75"/>
                      <a:gd name="T9" fmla="*/ 71 h 81"/>
                      <a:gd name="T10" fmla="*/ 45 w 75"/>
                      <a:gd name="T11" fmla="*/ 35 h 81"/>
                      <a:gd name="T12" fmla="*/ 24 w 75"/>
                      <a:gd name="T13" fmla="*/ 16 h 81"/>
                      <a:gd name="T14" fmla="*/ 2 w 75"/>
                      <a:gd name="T15" fmla="*/ 0 h 81"/>
                      <a:gd name="T16" fmla="*/ 1 w 75"/>
                      <a:gd name="T17" fmla="*/ 1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5" h="81">
                        <a:moveTo>
                          <a:pt x="1" y="1"/>
                        </a:moveTo>
                        <a:cubicBezTo>
                          <a:pt x="6" y="6"/>
                          <a:pt x="9" y="14"/>
                          <a:pt x="14" y="20"/>
                        </a:cubicBezTo>
                        <a:cubicBezTo>
                          <a:pt x="19" y="27"/>
                          <a:pt x="25" y="35"/>
                          <a:pt x="31" y="42"/>
                        </a:cubicBezTo>
                        <a:cubicBezTo>
                          <a:pt x="41" y="54"/>
                          <a:pt x="51" y="66"/>
                          <a:pt x="62" y="77"/>
                        </a:cubicBezTo>
                        <a:cubicBezTo>
                          <a:pt x="66" y="81"/>
                          <a:pt x="75" y="77"/>
                          <a:pt x="72" y="71"/>
                        </a:cubicBezTo>
                        <a:cubicBezTo>
                          <a:pt x="66" y="57"/>
                          <a:pt x="57" y="46"/>
                          <a:pt x="45" y="35"/>
                        </a:cubicBezTo>
                        <a:cubicBezTo>
                          <a:pt x="38" y="28"/>
                          <a:pt x="31" y="22"/>
                          <a:pt x="24" y="16"/>
                        </a:cubicBezTo>
                        <a:cubicBezTo>
                          <a:pt x="17" y="10"/>
                          <a:pt x="8" y="6"/>
                          <a:pt x="2" y="0"/>
                        </a:cubicBezTo>
                        <a:cubicBezTo>
                          <a:pt x="1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8" name="Freeform 16"/>
                  <p:cNvSpPr/>
                  <p:nvPr/>
                </p:nvSpPr>
                <p:spPr bwMode="auto">
                  <a:xfrm>
                    <a:off x="8572501" y="2570163"/>
                    <a:ext cx="60325" cy="90488"/>
                  </a:xfrm>
                  <a:custGeom>
                    <a:avLst/>
                    <a:gdLst>
                      <a:gd name="T0" fmla="*/ 3 w 57"/>
                      <a:gd name="T1" fmla="*/ 10 h 88"/>
                      <a:gd name="T2" fmla="*/ 47 w 57"/>
                      <a:gd name="T3" fmla="*/ 83 h 88"/>
                      <a:gd name="T4" fmla="*/ 55 w 57"/>
                      <a:gd name="T5" fmla="*/ 77 h 88"/>
                      <a:gd name="T6" fmla="*/ 11 w 57"/>
                      <a:gd name="T7" fmla="*/ 5 h 88"/>
                      <a:gd name="T8" fmla="*/ 3 w 57"/>
                      <a:gd name="T9" fmla="*/ 10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7" h="88">
                        <a:moveTo>
                          <a:pt x="3" y="10"/>
                        </a:moveTo>
                        <a:cubicBezTo>
                          <a:pt x="17" y="35"/>
                          <a:pt x="27" y="63"/>
                          <a:pt x="47" y="83"/>
                        </a:cubicBezTo>
                        <a:cubicBezTo>
                          <a:pt x="51" y="88"/>
                          <a:pt x="57" y="82"/>
                          <a:pt x="55" y="77"/>
                        </a:cubicBezTo>
                        <a:cubicBezTo>
                          <a:pt x="44" y="51"/>
                          <a:pt x="28" y="27"/>
                          <a:pt x="11" y="5"/>
                        </a:cubicBezTo>
                        <a:cubicBezTo>
                          <a:pt x="8" y="0"/>
                          <a:pt x="0" y="4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9" name="Freeform 17"/>
                  <p:cNvSpPr/>
                  <p:nvPr/>
                </p:nvSpPr>
                <p:spPr bwMode="auto">
                  <a:xfrm>
                    <a:off x="8664576" y="2767013"/>
                    <a:ext cx="42863" cy="88900"/>
                  </a:xfrm>
                  <a:custGeom>
                    <a:avLst/>
                    <a:gdLst>
                      <a:gd name="T0" fmla="*/ 3 w 41"/>
                      <a:gd name="T1" fmla="*/ 7 h 86"/>
                      <a:gd name="T2" fmla="*/ 30 w 41"/>
                      <a:gd name="T3" fmla="*/ 79 h 86"/>
                      <a:gd name="T4" fmla="*/ 40 w 41"/>
                      <a:gd name="T5" fmla="*/ 76 h 86"/>
                      <a:gd name="T6" fmla="*/ 9 w 41"/>
                      <a:gd name="T7" fmla="*/ 4 h 86"/>
                      <a:gd name="T8" fmla="*/ 3 w 41"/>
                      <a:gd name="T9" fmla="*/ 7 h 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1" h="86">
                        <a:moveTo>
                          <a:pt x="3" y="7"/>
                        </a:moveTo>
                        <a:cubicBezTo>
                          <a:pt x="16" y="29"/>
                          <a:pt x="21" y="56"/>
                          <a:pt x="30" y="79"/>
                        </a:cubicBezTo>
                        <a:cubicBezTo>
                          <a:pt x="32" y="86"/>
                          <a:pt x="41" y="83"/>
                          <a:pt x="40" y="76"/>
                        </a:cubicBezTo>
                        <a:cubicBezTo>
                          <a:pt x="36" y="48"/>
                          <a:pt x="25" y="27"/>
                          <a:pt x="9" y="4"/>
                        </a:cubicBezTo>
                        <a:cubicBezTo>
                          <a:pt x="7" y="0"/>
                          <a:pt x="0" y="3"/>
                          <a:pt x="3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0" name="Freeform 18"/>
                  <p:cNvSpPr/>
                  <p:nvPr/>
                </p:nvSpPr>
                <p:spPr bwMode="auto">
                  <a:xfrm>
                    <a:off x="8740776" y="2992438"/>
                    <a:ext cx="26988" cy="107950"/>
                  </a:xfrm>
                  <a:custGeom>
                    <a:avLst/>
                    <a:gdLst>
                      <a:gd name="T0" fmla="*/ 2 w 27"/>
                      <a:gd name="T1" fmla="*/ 7 h 104"/>
                      <a:gd name="T2" fmla="*/ 17 w 27"/>
                      <a:gd name="T3" fmla="*/ 100 h 104"/>
                      <a:gd name="T4" fmla="*/ 23 w 27"/>
                      <a:gd name="T5" fmla="*/ 100 h 104"/>
                      <a:gd name="T6" fmla="*/ 9 w 27"/>
                      <a:gd name="T7" fmla="*/ 4 h 104"/>
                      <a:gd name="T8" fmla="*/ 2 w 27"/>
                      <a:gd name="T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104">
                        <a:moveTo>
                          <a:pt x="2" y="7"/>
                        </a:moveTo>
                        <a:cubicBezTo>
                          <a:pt x="14" y="36"/>
                          <a:pt x="13" y="68"/>
                          <a:pt x="17" y="100"/>
                        </a:cubicBezTo>
                        <a:cubicBezTo>
                          <a:pt x="17" y="104"/>
                          <a:pt x="23" y="104"/>
                          <a:pt x="23" y="100"/>
                        </a:cubicBezTo>
                        <a:cubicBezTo>
                          <a:pt x="27" y="67"/>
                          <a:pt x="24" y="33"/>
                          <a:pt x="9" y="4"/>
                        </a:cubicBezTo>
                        <a:cubicBezTo>
                          <a:pt x="7" y="0"/>
                          <a:pt x="0" y="3"/>
                          <a:pt x="2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1" name="Freeform 19"/>
                  <p:cNvSpPr/>
                  <p:nvPr/>
                </p:nvSpPr>
                <p:spPr bwMode="auto">
                  <a:xfrm>
                    <a:off x="8753476" y="3206751"/>
                    <a:ext cx="25400" cy="80963"/>
                  </a:xfrm>
                  <a:custGeom>
                    <a:avLst/>
                    <a:gdLst>
                      <a:gd name="T0" fmla="*/ 13 w 24"/>
                      <a:gd name="T1" fmla="*/ 2 h 78"/>
                      <a:gd name="T2" fmla="*/ 4 w 24"/>
                      <a:gd name="T3" fmla="*/ 32 h 78"/>
                      <a:gd name="T4" fmla="*/ 2 w 24"/>
                      <a:gd name="T5" fmla="*/ 46 h 78"/>
                      <a:gd name="T6" fmla="*/ 0 w 24"/>
                      <a:gd name="T7" fmla="*/ 66 h 78"/>
                      <a:gd name="T8" fmla="*/ 13 w 24"/>
                      <a:gd name="T9" fmla="*/ 71 h 78"/>
                      <a:gd name="T10" fmla="*/ 23 w 24"/>
                      <a:gd name="T11" fmla="*/ 39 h 78"/>
                      <a:gd name="T12" fmla="*/ 15 w 24"/>
                      <a:gd name="T13" fmla="*/ 2 h 78"/>
                      <a:gd name="T14" fmla="*/ 13 w 24"/>
                      <a:gd name="T15" fmla="*/ 2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" h="78">
                        <a:moveTo>
                          <a:pt x="13" y="2"/>
                        </a:moveTo>
                        <a:cubicBezTo>
                          <a:pt x="9" y="12"/>
                          <a:pt x="6" y="21"/>
                          <a:pt x="4" y="32"/>
                        </a:cubicBezTo>
                        <a:cubicBezTo>
                          <a:pt x="3" y="37"/>
                          <a:pt x="2" y="41"/>
                          <a:pt x="2" y="46"/>
                        </a:cubicBezTo>
                        <a:cubicBezTo>
                          <a:pt x="1" y="53"/>
                          <a:pt x="1" y="59"/>
                          <a:pt x="0" y="66"/>
                        </a:cubicBezTo>
                        <a:cubicBezTo>
                          <a:pt x="0" y="72"/>
                          <a:pt x="9" y="78"/>
                          <a:pt x="13" y="71"/>
                        </a:cubicBezTo>
                        <a:cubicBezTo>
                          <a:pt x="18" y="60"/>
                          <a:pt x="21" y="52"/>
                          <a:pt x="23" y="39"/>
                        </a:cubicBezTo>
                        <a:cubicBezTo>
                          <a:pt x="24" y="25"/>
                          <a:pt x="20" y="15"/>
                          <a:pt x="15" y="2"/>
                        </a:cubicBezTo>
                        <a:cubicBezTo>
                          <a:pt x="15" y="0"/>
                          <a:pt x="13" y="1"/>
                          <a:pt x="1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2" name="Freeform 20"/>
                  <p:cNvSpPr/>
                  <p:nvPr/>
                </p:nvSpPr>
                <p:spPr bwMode="auto">
                  <a:xfrm>
                    <a:off x="8672513" y="3368676"/>
                    <a:ext cx="61913" cy="100013"/>
                  </a:xfrm>
                  <a:custGeom>
                    <a:avLst/>
                    <a:gdLst>
                      <a:gd name="T0" fmla="*/ 46 w 61"/>
                      <a:gd name="T1" fmla="*/ 3 h 97"/>
                      <a:gd name="T2" fmla="*/ 6 w 61"/>
                      <a:gd name="T3" fmla="*/ 81 h 97"/>
                      <a:gd name="T4" fmla="*/ 20 w 61"/>
                      <a:gd name="T5" fmla="*/ 91 h 97"/>
                      <a:gd name="T6" fmla="*/ 52 w 61"/>
                      <a:gd name="T7" fmla="*/ 51 h 97"/>
                      <a:gd name="T8" fmla="*/ 53 w 61"/>
                      <a:gd name="T9" fmla="*/ 3 h 97"/>
                      <a:gd name="T10" fmla="*/ 46 w 61"/>
                      <a:gd name="T11" fmla="*/ 3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1" h="97">
                        <a:moveTo>
                          <a:pt x="46" y="3"/>
                        </a:moveTo>
                        <a:cubicBezTo>
                          <a:pt x="33" y="29"/>
                          <a:pt x="23" y="57"/>
                          <a:pt x="6" y="81"/>
                        </a:cubicBezTo>
                        <a:cubicBezTo>
                          <a:pt x="0" y="89"/>
                          <a:pt x="13" y="97"/>
                          <a:pt x="20" y="91"/>
                        </a:cubicBezTo>
                        <a:cubicBezTo>
                          <a:pt x="34" y="80"/>
                          <a:pt x="45" y="69"/>
                          <a:pt x="52" y="51"/>
                        </a:cubicBezTo>
                        <a:cubicBezTo>
                          <a:pt x="58" y="35"/>
                          <a:pt x="61" y="20"/>
                          <a:pt x="53" y="3"/>
                        </a:cubicBezTo>
                        <a:cubicBezTo>
                          <a:pt x="52" y="0"/>
                          <a:pt x="47" y="1"/>
                          <a:pt x="4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3" name="Freeform 21"/>
                  <p:cNvSpPr/>
                  <p:nvPr/>
                </p:nvSpPr>
                <p:spPr bwMode="auto">
                  <a:xfrm>
                    <a:off x="8559801" y="3544888"/>
                    <a:ext cx="68263" cy="84138"/>
                  </a:xfrm>
                  <a:custGeom>
                    <a:avLst/>
                    <a:gdLst>
                      <a:gd name="T0" fmla="*/ 51 w 66"/>
                      <a:gd name="T1" fmla="*/ 4 h 81"/>
                      <a:gd name="T2" fmla="*/ 24 w 66"/>
                      <a:gd name="T3" fmla="*/ 33 h 81"/>
                      <a:gd name="T4" fmla="*/ 14 w 66"/>
                      <a:gd name="T5" fmla="*/ 46 h 81"/>
                      <a:gd name="T6" fmla="*/ 5 w 66"/>
                      <a:gd name="T7" fmla="*/ 62 h 81"/>
                      <a:gd name="T8" fmla="*/ 18 w 66"/>
                      <a:gd name="T9" fmla="*/ 75 h 81"/>
                      <a:gd name="T10" fmla="*/ 32 w 66"/>
                      <a:gd name="T11" fmla="*/ 65 h 81"/>
                      <a:gd name="T12" fmla="*/ 45 w 66"/>
                      <a:gd name="T13" fmla="*/ 49 h 81"/>
                      <a:gd name="T14" fmla="*/ 63 w 66"/>
                      <a:gd name="T15" fmla="*/ 11 h 81"/>
                      <a:gd name="T16" fmla="*/ 51 w 66"/>
                      <a:gd name="T17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6" h="81">
                        <a:moveTo>
                          <a:pt x="51" y="4"/>
                        </a:moveTo>
                        <a:cubicBezTo>
                          <a:pt x="41" y="13"/>
                          <a:pt x="32" y="22"/>
                          <a:pt x="24" y="33"/>
                        </a:cubicBezTo>
                        <a:cubicBezTo>
                          <a:pt x="21" y="37"/>
                          <a:pt x="17" y="41"/>
                          <a:pt x="14" y="46"/>
                        </a:cubicBezTo>
                        <a:cubicBezTo>
                          <a:pt x="10" y="51"/>
                          <a:pt x="9" y="57"/>
                          <a:pt x="5" y="62"/>
                        </a:cubicBezTo>
                        <a:cubicBezTo>
                          <a:pt x="0" y="70"/>
                          <a:pt x="10" y="81"/>
                          <a:pt x="18" y="75"/>
                        </a:cubicBezTo>
                        <a:cubicBezTo>
                          <a:pt x="22" y="72"/>
                          <a:pt x="29" y="69"/>
                          <a:pt x="32" y="65"/>
                        </a:cubicBezTo>
                        <a:cubicBezTo>
                          <a:pt x="37" y="60"/>
                          <a:pt x="41" y="55"/>
                          <a:pt x="45" y="49"/>
                        </a:cubicBezTo>
                        <a:cubicBezTo>
                          <a:pt x="53" y="37"/>
                          <a:pt x="59" y="25"/>
                          <a:pt x="63" y="11"/>
                        </a:cubicBezTo>
                        <a:cubicBezTo>
                          <a:pt x="66" y="4"/>
                          <a:pt x="56" y="0"/>
                          <a:pt x="51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4" name="Freeform 22"/>
                  <p:cNvSpPr/>
                  <p:nvPr/>
                </p:nvSpPr>
                <p:spPr bwMode="auto">
                  <a:xfrm>
                    <a:off x="8374063" y="3732213"/>
                    <a:ext cx="80963" cy="65088"/>
                  </a:xfrm>
                  <a:custGeom>
                    <a:avLst/>
                    <a:gdLst>
                      <a:gd name="T0" fmla="*/ 66 w 79"/>
                      <a:gd name="T1" fmla="*/ 3 h 62"/>
                      <a:gd name="T2" fmla="*/ 35 w 79"/>
                      <a:gd name="T3" fmla="*/ 23 h 62"/>
                      <a:gd name="T4" fmla="*/ 6 w 79"/>
                      <a:gd name="T5" fmla="*/ 48 h 62"/>
                      <a:gd name="T6" fmla="*/ 14 w 79"/>
                      <a:gd name="T7" fmla="*/ 58 h 62"/>
                      <a:gd name="T8" fmla="*/ 45 w 79"/>
                      <a:gd name="T9" fmla="*/ 38 h 62"/>
                      <a:gd name="T10" fmla="*/ 73 w 79"/>
                      <a:gd name="T11" fmla="*/ 13 h 62"/>
                      <a:gd name="T12" fmla="*/ 66 w 79"/>
                      <a:gd name="T13" fmla="*/ 3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" h="62">
                        <a:moveTo>
                          <a:pt x="66" y="3"/>
                        </a:moveTo>
                        <a:cubicBezTo>
                          <a:pt x="55" y="9"/>
                          <a:pt x="45" y="15"/>
                          <a:pt x="35" y="23"/>
                        </a:cubicBezTo>
                        <a:cubicBezTo>
                          <a:pt x="25" y="31"/>
                          <a:pt x="16" y="39"/>
                          <a:pt x="6" y="48"/>
                        </a:cubicBezTo>
                        <a:cubicBezTo>
                          <a:pt x="0" y="53"/>
                          <a:pt x="8" y="62"/>
                          <a:pt x="14" y="58"/>
                        </a:cubicBezTo>
                        <a:cubicBezTo>
                          <a:pt x="25" y="52"/>
                          <a:pt x="35" y="46"/>
                          <a:pt x="45" y="38"/>
                        </a:cubicBezTo>
                        <a:cubicBezTo>
                          <a:pt x="55" y="30"/>
                          <a:pt x="64" y="21"/>
                          <a:pt x="73" y="13"/>
                        </a:cubicBezTo>
                        <a:cubicBezTo>
                          <a:pt x="79" y="9"/>
                          <a:pt x="72" y="0"/>
                          <a:pt x="66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5" name="Freeform 23"/>
                  <p:cNvSpPr/>
                  <p:nvPr/>
                </p:nvSpPr>
                <p:spPr bwMode="auto">
                  <a:xfrm>
                    <a:off x="7953376" y="3932238"/>
                    <a:ext cx="93663" cy="30163"/>
                  </a:xfrm>
                  <a:custGeom>
                    <a:avLst/>
                    <a:gdLst>
                      <a:gd name="T0" fmla="*/ 82 w 91"/>
                      <a:gd name="T1" fmla="*/ 1 h 30"/>
                      <a:gd name="T2" fmla="*/ 42 w 91"/>
                      <a:gd name="T3" fmla="*/ 5 h 30"/>
                      <a:gd name="T4" fmla="*/ 9 w 91"/>
                      <a:gd name="T5" fmla="*/ 11 h 30"/>
                      <a:gd name="T6" fmla="*/ 9 w 91"/>
                      <a:gd name="T7" fmla="*/ 28 h 30"/>
                      <a:gd name="T8" fmla="*/ 45 w 91"/>
                      <a:gd name="T9" fmla="*/ 27 h 30"/>
                      <a:gd name="T10" fmla="*/ 86 w 91"/>
                      <a:gd name="T11" fmla="*/ 9 h 30"/>
                      <a:gd name="T12" fmla="*/ 82 w 91"/>
                      <a:gd name="T13" fmla="*/ 1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1" h="30">
                        <a:moveTo>
                          <a:pt x="82" y="1"/>
                        </a:moveTo>
                        <a:cubicBezTo>
                          <a:pt x="69" y="3"/>
                          <a:pt x="55" y="3"/>
                          <a:pt x="42" y="5"/>
                        </a:cubicBezTo>
                        <a:cubicBezTo>
                          <a:pt x="31" y="6"/>
                          <a:pt x="20" y="9"/>
                          <a:pt x="9" y="11"/>
                        </a:cubicBezTo>
                        <a:cubicBezTo>
                          <a:pt x="0" y="13"/>
                          <a:pt x="0" y="27"/>
                          <a:pt x="9" y="28"/>
                        </a:cubicBezTo>
                        <a:cubicBezTo>
                          <a:pt x="22" y="30"/>
                          <a:pt x="32" y="30"/>
                          <a:pt x="45" y="27"/>
                        </a:cubicBezTo>
                        <a:cubicBezTo>
                          <a:pt x="60" y="23"/>
                          <a:pt x="72" y="15"/>
                          <a:pt x="86" y="9"/>
                        </a:cubicBezTo>
                        <a:cubicBezTo>
                          <a:pt x="91" y="7"/>
                          <a:pt x="87" y="0"/>
                          <a:pt x="8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6" name="Freeform 24"/>
                  <p:cNvSpPr/>
                  <p:nvPr/>
                </p:nvSpPr>
                <p:spPr bwMode="auto">
                  <a:xfrm>
                    <a:off x="7991476" y="3992563"/>
                    <a:ext cx="65088" cy="77788"/>
                  </a:xfrm>
                  <a:custGeom>
                    <a:avLst/>
                    <a:gdLst>
                      <a:gd name="T0" fmla="*/ 2 w 63"/>
                      <a:gd name="T1" fmla="*/ 6 h 74"/>
                      <a:gd name="T2" fmla="*/ 12 w 63"/>
                      <a:gd name="T3" fmla="*/ 18 h 74"/>
                      <a:gd name="T4" fmla="*/ 24 w 63"/>
                      <a:gd name="T5" fmla="*/ 34 h 74"/>
                      <a:gd name="T6" fmla="*/ 36 w 63"/>
                      <a:gd name="T7" fmla="*/ 51 h 74"/>
                      <a:gd name="T8" fmla="*/ 47 w 63"/>
                      <a:gd name="T9" fmla="*/ 66 h 74"/>
                      <a:gd name="T10" fmla="*/ 61 w 63"/>
                      <a:gd name="T11" fmla="*/ 60 h 74"/>
                      <a:gd name="T12" fmla="*/ 37 w 63"/>
                      <a:gd name="T13" fmla="*/ 16 h 74"/>
                      <a:gd name="T14" fmla="*/ 18 w 63"/>
                      <a:gd name="T15" fmla="*/ 3 h 74"/>
                      <a:gd name="T16" fmla="*/ 3 w 63"/>
                      <a:gd name="T17" fmla="*/ 2 h 74"/>
                      <a:gd name="T18" fmla="*/ 2 w 63"/>
                      <a:gd name="T19" fmla="*/ 6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3" h="74">
                        <a:moveTo>
                          <a:pt x="2" y="6"/>
                        </a:moveTo>
                        <a:cubicBezTo>
                          <a:pt x="6" y="7"/>
                          <a:pt x="10" y="15"/>
                          <a:pt x="12" y="18"/>
                        </a:cubicBezTo>
                        <a:cubicBezTo>
                          <a:pt x="15" y="24"/>
                          <a:pt x="20" y="29"/>
                          <a:pt x="24" y="34"/>
                        </a:cubicBezTo>
                        <a:cubicBezTo>
                          <a:pt x="29" y="39"/>
                          <a:pt x="32" y="45"/>
                          <a:pt x="36" y="51"/>
                        </a:cubicBezTo>
                        <a:cubicBezTo>
                          <a:pt x="39" y="56"/>
                          <a:pt x="44" y="60"/>
                          <a:pt x="47" y="66"/>
                        </a:cubicBezTo>
                        <a:cubicBezTo>
                          <a:pt x="51" y="74"/>
                          <a:pt x="63" y="68"/>
                          <a:pt x="61" y="60"/>
                        </a:cubicBezTo>
                        <a:cubicBezTo>
                          <a:pt x="57" y="43"/>
                          <a:pt x="50" y="29"/>
                          <a:pt x="37" y="16"/>
                        </a:cubicBezTo>
                        <a:cubicBezTo>
                          <a:pt x="32" y="10"/>
                          <a:pt x="26" y="6"/>
                          <a:pt x="18" y="3"/>
                        </a:cubicBezTo>
                        <a:cubicBezTo>
                          <a:pt x="13" y="0"/>
                          <a:pt x="8" y="1"/>
                          <a:pt x="3" y="2"/>
                        </a:cubicBezTo>
                        <a:cubicBezTo>
                          <a:pt x="0" y="2"/>
                          <a:pt x="0" y="6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7" name="Freeform 25"/>
                  <p:cNvSpPr/>
                  <p:nvPr/>
                </p:nvSpPr>
                <p:spPr bwMode="auto">
                  <a:xfrm>
                    <a:off x="8085138" y="4160838"/>
                    <a:ext cx="26988" cy="95250"/>
                  </a:xfrm>
                  <a:custGeom>
                    <a:avLst/>
                    <a:gdLst>
                      <a:gd name="T0" fmla="*/ 0 w 26"/>
                      <a:gd name="T1" fmla="*/ 8 h 91"/>
                      <a:gd name="T2" fmla="*/ 6 w 26"/>
                      <a:gd name="T3" fmla="*/ 83 h 91"/>
                      <a:gd name="T4" fmla="*/ 22 w 26"/>
                      <a:gd name="T5" fmla="*/ 83 h 91"/>
                      <a:gd name="T6" fmla="*/ 13 w 26"/>
                      <a:gd name="T7" fmla="*/ 5 h 91"/>
                      <a:gd name="T8" fmla="*/ 0 w 26"/>
                      <a:gd name="T9" fmla="*/ 8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" h="91">
                        <a:moveTo>
                          <a:pt x="0" y="8"/>
                        </a:moveTo>
                        <a:cubicBezTo>
                          <a:pt x="1" y="33"/>
                          <a:pt x="2" y="59"/>
                          <a:pt x="6" y="83"/>
                        </a:cubicBezTo>
                        <a:cubicBezTo>
                          <a:pt x="8" y="91"/>
                          <a:pt x="20" y="91"/>
                          <a:pt x="22" y="83"/>
                        </a:cubicBezTo>
                        <a:cubicBezTo>
                          <a:pt x="26" y="58"/>
                          <a:pt x="26" y="27"/>
                          <a:pt x="13" y="5"/>
                        </a:cubicBezTo>
                        <a:cubicBezTo>
                          <a:pt x="9" y="0"/>
                          <a:pt x="0" y="2"/>
                          <a:pt x="0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8" name="Freeform 26"/>
                  <p:cNvSpPr/>
                  <p:nvPr/>
                </p:nvSpPr>
                <p:spPr bwMode="auto">
                  <a:xfrm>
                    <a:off x="8034338" y="4348163"/>
                    <a:ext cx="44450" cy="106363"/>
                  </a:xfrm>
                  <a:custGeom>
                    <a:avLst/>
                    <a:gdLst>
                      <a:gd name="T0" fmla="*/ 8 w 43"/>
                      <a:gd name="T1" fmla="*/ 99 h 102"/>
                      <a:gd name="T2" fmla="*/ 32 w 43"/>
                      <a:gd name="T3" fmla="*/ 61 h 102"/>
                      <a:gd name="T4" fmla="*/ 42 w 43"/>
                      <a:gd name="T5" fmla="*/ 9 h 102"/>
                      <a:gd name="T6" fmla="*/ 27 w 43"/>
                      <a:gd name="T7" fmla="*/ 7 h 102"/>
                      <a:gd name="T8" fmla="*/ 13 w 43"/>
                      <a:gd name="T9" fmla="*/ 50 h 102"/>
                      <a:gd name="T10" fmla="*/ 1 w 43"/>
                      <a:gd name="T11" fmla="*/ 95 h 102"/>
                      <a:gd name="T12" fmla="*/ 8 w 43"/>
                      <a:gd name="T13" fmla="*/ 99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3" h="102">
                        <a:moveTo>
                          <a:pt x="8" y="99"/>
                        </a:moveTo>
                        <a:cubicBezTo>
                          <a:pt x="19" y="87"/>
                          <a:pt x="26" y="76"/>
                          <a:pt x="32" y="61"/>
                        </a:cubicBezTo>
                        <a:cubicBezTo>
                          <a:pt x="38" y="44"/>
                          <a:pt x="40" y="27"/>
                          <a:pt x="42" y="9"/>
                        </a:cubicBezTo>
                        <a:cubicBezTo>
                          <a:pt x="43" y="0"/>
                          <a:pt x="30" y="0"/>
                          <a:pt x="27" y="7"/>
                        </a:cubicBezTo>
                        <a:cubicBezTo>
                          <a:pt x="21" y="22"/>
                          <a:pt x="16" y="35"/>
                          <a:pt x="13" y="50"/>
                        </a:cubicBezTo>
                        <a:cubicBezTo>
                          <a:pt x="9" y="64"/>
                          <a:pt x="7" y="81"/>
                          <a:pt x="1" y="95"/>
                        </a:cubicBezTo>
                        <a:cubicBezTo>
                          <a:pt x="0" y="99"/>
                          <a:pt x="6" y="102"/>
                          <a:pt x="8" y="9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49" name="Freeform 27"/>
                  <p:cNvSpPr/>
                  <p:nvPr/>
                </p:nvSpPr>
                <p:spPr bwMode="auto">
                  <a:xfrm>
                    <a:off x="7883526" y="4581526"/>
                    <a:ext cx="80963" cy="74613"/>
                  </a:xfrm>
                  <a:custGeom>
                    <a:avLst/>
                    <a:gdLst>
                      <a:gd name="T0" fmla="*/ 7 w 78"/>
                      <a:gd name="T1" fmla="*/ 69 h 72"/>
                      <a:gd name="T2" fmla="*/ 45 w 78"/>
                      <a:gd name="T3" fmla="*/ 47 h 72"/>
                      <a:gd name="T4" fmla="*/ 75 w 78"/>
                      <a:gd name="T5" fmla="*/ 11 h 72"/>
                      <a:gd name="T6" fmla="*/ 67 w 78"/>
                      <a:gd name="T7" fmla="*/ 5 h 72"/>
                      <a:gd name="T8" fmla="*/ 37 w 78"/>
                      <a:gd name="T9" fmla="*/ 33 h 72"/>
                      <a:gd name="T10" fmla="*/ 4 w 78"/>
                      <a:gd name="T11" fmla="*/ 63 h 72"/>
                      <a:gd name="T12" fmla="*/ 7 w 78"/>
                      <a:gd name="T13" fmla="*/ 69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72">
                        <a:moveTo>
                          <a:pt x="7" y="69"/>
                        </a:moveTo>
                        <a:cubicBezTo>
                          <a:pt x="20" y="62"/>
                          <a:pt x="33" y="56"/>
                          <a:pt x="45" y="47"/>
                        </a:cubicBezTo>
                        <a:cubicBezTo>
                          <a:pt x="57" y="37"/>
                          <a:pt x="68" y="26"/>
                          <a:pt x="75" y="11"/>
                        </a:cubicBezTo>
                        <a:cubicBezTo>
                          <a:pt x="78" y="6"/>
                          <a:pt x="71" y="0"/>
                          <a:pt x="67" y="5"/>
                        </a:cubicBezTo>
                        <a:cubicBezTo>
                          <a:pt x="57" y="15"/>
                          <a:pt x="47" y="24"/>
                          <a:pt x="37" y="33"/>
                        </a:cubicBezTo>
                        <a:cubicBezTo>
                          <a:pt x="26" y="43"/>
                          <a:pt x="15" y="55"/>
                          <a:pt x="4" y="63"/>
                        </a:cubicBezTo>
                        <a:cubicBezTo>
                          <a:pt x="0" y="66"/>
                          <a:pt x="3" y="72"/>
                          <a:pt x="7" y="6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0" name="Freeform 28"/>
                  <p:cNvSpPr/>
                  <p:nvPr/>
                </p:nvSpPr>
                <p:spPr bwMode="auto">
                  <a:xfrm>
                    <a:off x="7666038" y="4762501"/>
                    <a:ext cx="120650" cy="58738"/>
                  </a:xfrm>
                  <a:custGeom>
                    <a:avLst/>
                    <a:gdLst>
                      <a:gd name="T0" fmla="*/ 6 w 117"/>
                      <a:gd name="T1" fmla="*/ 56 h 56"/>
                      <a:gd name="T2" fmla="*/ 111 w 117"/>
                      <a:gd name="T3" fmla="*/ 13 h 56"/>
                      <a:gd name="T4" fmla="*/ 105 w 117"/>
                      <a:gd name="T5" fmla="*/ 2 h 56"/>
                      <a:gd name="T6" fmla="*/ 5 w 117"/>
                      <a:gd name="T7" fmla="*/ 48 h 56"/>
                      <a:gd name="T8" fmla="*/ 6 w 117"/>
                      <a:gd name="T9" fmla="*/ 56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56">
                        <a:moveTo>
                          <a:pt x="6" y="56"/>
                        </a:moveTo>
                        <a:cubicBezTo>
                          <a:pt x="44" y="51"/>
                          <a:pt x="81" y="37"/>
                          <a:pt x="111" y="13"/>
                        </a:cubicBezTo>
                        <a:cubicBezTo>
                          <a:pt x="117" y="9"/>
                          <a:pt x="111" y="0"/>
                          <a:pt x="105" y="2"/>
                        </a:cubicBezTo>
                        <a:cubicBezTo>
                          <a:pt x="70" y="12"/>
                          <a:pt x="40" y="36"/>
                          <a:pt x="5" y="48"/>
                        </a:cubicBezTo>
                        <a:cubicBezTo>
                          <a:pt x="0" y="49"/>
                          <a:pt x="1" y="56"/>
                          <a:pt x="6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1" name="Freeform 29"/>
                  <p:cNvSpPr/>
                  <p:nvPr/>
                </p:nvSpPr>
                <p:spPr bwMode="auto">
                  <a:xfrm>
                    <a:off x="7434263" y="4868863"/>
                    <a:ext cx="123825" cy="47625"/>
                  </a:xfrm>
                  <a:custGeom>
                    <a:avLst/>
                    <a:gdLst>
                      <a:gd name="T0" fmla="*/ 4 w 120"/>
                      <a:gd name="T1" fmla="*/ 46 h 46"/>
                      <a:gd name="T2" fmla="*/ 117 w 120"/>
                      <a:gd name="T3" fmla="*/ 10 h 46"/>
                      <a:gd name="T4" fmla="*/ 112 w 120"/>
                      <a:gd name="T5" fmla="*/ 2 h 46"/>
                      <a:gd name="T6" fmla="*/ 3 w 120"/>
                      <a:gd name="T7" fmla="*/ 39 h 46"/>
                      <a:gd name="T8" fmla="*/ 4 w 120"/>
                      <a:gd name="T9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0" h="46">
                        <a:moveTo>
                          <a:pt x="4" y="46"/>
                        </a:moveTo>
                        <a:cubicBezTo>
                          <a:pt x="43" y="44"/>
                          <a:pt x="86" y="36"/>
                          <a:pt x="117" y="10"/>
                        </a:cubicBezTo>
                        <a:cubicBezTo>
                          <a:pt x="120" y="7"/>
                          <a:pt x="116" y="0"/>
                          <a:pt x="112" y="2"/>
                        </a:cubicBezTo>
                        <a:cubicBezTo>
                          <a:pt x="75" y="14"/>
                          <a:pt x="40" y="27"/>
                          <a:pt x="3" y="39"/>
                        </a:cubicBezTo>
                        <a:cubicBezTo>
                          <a:pt x="0" y="40"/>
                          <a:pt x="0" y="46"/>
                          <a:pt x="4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2" name="Freeform 30"/>
                  <p:cNvSpPr/>
                  <p:nvPr/>
                </p:nvSpPr>
                <p:spPr bwMode="auto">
                  <a:xfrm>
                    <a:off x="7192963" y="4932363"/>
                    <a:ext cx="153988" cy="38100"/>
                  </a:xfrm>
                  <a:custGeom>
                    <a:avLst/>
                    <a:gdLst>
                      <a:gd name="T0" fmla="*/ 6 w 148"/>
                      <a:gd name="T1" fmla="*/ 36 h 37"/>
                      <a:gd name="T2" fmla="*/ 137 w 148"/>
                      <a:gd name="T3" fmla="*/ 20 h 37"/>
                      <a:gd name="T4" fmla="*/ 133 w 148"/>
                      <a:gd name="T5" fmla="*/ 3 h 37"/>
                      <a:gd name="T6" fmla="*/ 3 w 148"/>
                      <a:gd name="T7" fmla="*/ 31 h 37"/>
                      <a:gd name="T8" fmla="*/ 6 w 148"/>
                      <a:gd name="T9" fmla="*/ 36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48" h="37">
                        <a:moveTo>
                          <a:pt x="6" y="36"/>
                        </a:moveTo>
                        <a:cubicBezTo>
                          <a:pt x="51" y="28"/>
                          <a:pt x="94" y="36"/>
                          <a:pt x="137" y="20"/>
                        </a:cubicBezTo>
                        <a:cubicBezTo>
                          <a:pt x="148" y="16"/>
                          <a:pt x="144" y="0"/>
                          <a:pt x="133" y="3"/>
                        </a:cubicBezTo>
                        <a:cubicBezTo>
                          <a:pt x="88" y="13"/>
                          <a:pt x="46" y="13"/>
                          <a:pt x="3" y="31"/>
                        </a:cubicBezTo>
                        <a:cubicBezTo>
                          <a:pt x="0" y="32"/>
                          <a:pt x="2" y="37"/>
                          <a:pt x="6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3" name="Freeform 31"/>
                  <p:cNvSpPr/>
                  <p:nvPr/>
                </p:nvSpPr>
                <p:spPr bwMode="auto">
                  <a:xfrm>
                    <a:off x="6989763" y="4945063"/>
                    <a:ext cx="88900" cy="22225"/>
                  </a:xfrm>
                  <a:custGeom>
                    <a:avLst/>
                    <a:gdLst>
                      <a:gd name="T0" fmla="*/ 4 w 86"/>
                      <a:gd name="T1" fmla="*/ 18 h 22"/>
                      <a:gd name="T2" fmla="*/ 80 w 86"/>
                      <a:gd name="T3" fmla="*/ 10 h 22"/>
                      <a:gd name="T4" fmla="*/ 77 w 86"/>
                      <a:gd name="T5" fmla="*/ 1 h 22"/>
                      <a:gd name="T6" fmla="*/ 4 w 86"/>
                      <a:gd name="T7" fmla="*/ 8 h 22"/>
                      <a:gd name="T8" fmla="*/ 4 w 86"/>
                      <a:gd name="T9" fmla="*/ 18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22">
                        <a:moveTo>
                          <a:pt x="4" y="18"/>
                        </a:moveTo>
                        <a:cubicBezTo>
                          <a:pt x="30" y="22"/>
                          <a:pt x="56" y="21"/>
                          <a:pt x="80" y="10"/>
                        </a:cubicBezTo>
                        <a:cubicBezTo>
                          <a:pt x="86" y="8"/>
                          <a:pt x="82" y="0"/>
                          <a:pt x="77" y="1"/>
                        </a:cubicBezTo>
                        <a:cubicBezTo>
                          <a:pt x="53" y="5"/>
                          <a:pt x="28" y="5"/>
                          <a:pt x="4" y="8"/>
                        </a:cubicBezTo>
                        <a:cubicBezTo>
                          <a:pt x="0" y="9"/>
                          <a:pt x="0" y="17"/>
                          <a:pt x="4" y="1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4" name="Freeform 32"/>
                  <p:cNvSpPr/>
                  <p:nvPr/>
                </p:nvSpPr>
                <p:spPr bwMode="auto">
                  <a:xfrm>
                    <a:off x="6748463" y="4924426"/>
                    <a:ext cx="80963" cy="31750"/>
                  </a:xfrm>
                  <a:custGeom>
                    <a:avLst/>
                    <a:gdLst>
                      <a:gd name="T0" fmla="*/ 6 w 79"/>
                      <a:gd name="T1" fmla="*/ 17 h 31"/>
                      <a:gd name="T2" fmla="*/ 37 w 79"/>
                      <a:gd name="T3" fmla="*/ 24 h 31"/>
                      <a:gd name="T4" fmla="*/ 72 w 79"/>
                      <a:gd name="T5" fmla="*/ 31 h 31"/>
                      <a:gd name="T6" fmla="*/ 75 w 79"/>
                      <a:gd name="T7" fmla="*/ 21 h 31"/>
                      <a:gd name="T8" fmla="*/ 6 w 79"/>
                      <a:gd name="T9" fmla="*/ 6 h 31"/>
                      <a:gd name="T10" fmla="*/ 6 w 79"/>
                      <a:gd name="T11" fmla="*/ 17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31">
                        <a:moveTo>
                          <a:pt x="6" y="17"/>
                        </a:moveTo>
                        <a:cubicBezTo>
                          <a:pt x="16" y="20"/>
                          <a:pt x="27" y="22"/>
                          <a:pt x="37" y="24"/>
                        </a:cubicBezTo>
                        <a:cubicBezTo>
                          <a:pt x="49" y="27"/>
                          <a:pt x="60" y="31"/>
                          <a:pt x="72" y="31"/>
                        </a:cubicBezTo>
                        <a:cubicBezTo>
                          <a:pt x="78" y="31"/>
                          <a:pt x="79" y="24"/>
                          <a:pt x="75" y="21"/>
                        </a:cubicBezTo>
                        <a:cubicBezTo>
                          <a:pt x="56" y="8"/>
                          <a:pt x="28" y="0"/>
                          <a:pt x="6" y="6"/>
                        </a:cubicBezTo>
                        <a:cubicBezTo>
                          <a:pt x="0" y="8"/>
                          <a:pt x="1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5" name="Freeform 33"/>
                  <p:cNvSpPr/>
                  <p:nvPr/>
                </p:nvSpPr>
                <p:spPr bwMode="auto">
                  <a:xfrm>
                    <a:off x="6559551" y="4949826"/>
                    <a:ext cx="68263" cy="61913"/>
                  </a:xfrm>
                  <a:custGeom>
                    <a:avLst/>
                    <a:gdLst>
                      <a:gd name="T0" fmla="*/ 11 w 67"/>
                      <a:gd name="T1" fmla="*/ 56 h 59"/>
                      <a:gd name="T2" fmla="*/ 39 w 67"/>
                      <a:gd name="T3" fmla="*/ 37 h 59"/>
                      <a:gd name="T4" fmla="*/ 63 w 67"/>
                      <a:gd name="T5" fmla="*/ 12 h 59"/>
                      <a:gd name="T6" fmla="*/ 55 w 67"/>
                      <a:gd name="T7" fmla="*/ 4 h 59"/>
                      <a:gd name="T8" fmla="*/ 31 w 67"/>
                      <a:gd name="T9" fmla="*/ 25 h 59"/>
                      <a:gd name="T10" fmla="*/ 4 w 67"/>
                      <a:gd name="T11" fmla="*/ 48 h 59"/>
                      <a:gd name="T12" fmla="*/ 11 w 67"/>
                      <a:gd name="T13" fmla="*/ 5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" h="59">
                        <a:moveTo>
                          <a:pt x="11" y="56"/>
                        </a:moveTo>
                        <a:cubicBezTo>
                          <a:pt x="21" y="50"/>
                          <a:pt x="30" y="44"/>
                          <a:pt x="39" y="37"/>
                        </a:cubicBezTo>
                        <a:cubicBezTo>
                          <a:pt x="48" y="29"/>
                          <a:pt x="55" y="21"/>
                          <a:pt x="63" y="12"/>
                        </a:cubicBezTo>
                        <a:cubicBezTo>
                          <a:pt x="67" y="7"/>
                          <a:pt x="60" y="0"/>
                          <a:pt x="55" y="4"/>
                        </a:cubicBezTo>
                        <a:cubicBezTo>
                          <a:pt x="47" y="11"/>
                          <a:pt x="39" y="17"/>
                          <a:pt x="31" y="25"/>
                        </a:cubicBezTo>
                        <a:cubicBezTo>
                          <a:pt x="22" y="33"/>
                          <a:pt x="14" y="41"/>
                          <a:pt x="4" y="48"/>
                        </a:cubicBezTo>
                        <a:cubicBezTo>
                          <a:pt x="0" y="52"/>
                          <a:pt x="6" y="59"/>
                          <a:pt x="11" y="5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6" name="Freeform 34"/>
                  <p:cNvSpPr/>
                  <p:nvPr/>
                </p:nvSpPr>
                <p:spPr bwMode="auto">
                  <a:xfrm>
                    <a:off x="6375401" y="5078413"/>
                    <a:ext cx="80963" cy="49213"/>
                  </a:xfrm>
                  <a:custGeom>
                    <a:avLst/>
                    <a:gdLst>
                      <a:gd name="T0" fmla="*/ 5 w 78"/>
                      <a:gd name="T1" fmla="*/ 46 h 46"/>
                      <a:gd name="T2" fmla="*/ 41 w 78"/>
                      <a:gd name="T3" fmla="*/ 34 h 46"/>
                      <a:gd name="T4" fmla="*/ 73 w 78"/>
                      <a:gd name="T5" fmla="*/ 11 h 46"/>
                      <a:gd name="T6" fmla="*/ 67 w 78"/>
                      <a:gd name="T7" fmla="*/ 2 h 46"/>
                      <a:gd name="T8" fmla="*/ 33 w 78"/>
                      <a:gd name="T9" fmla="*/ 21 h 46"/>
                      <a:gd name="T10" fmla="*/ 3 w 78"/>
                      <a:gd name="T11" fmla="*/ 41 h 46"/>
                      <a:gd name="T12" fmla="*/ 5 w 78"/>
                      <a:gd name="T13" fmla="*/ 4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8" h="46">
                        <a:moveTo>
                          <a:pt x="5" y="46"/>
                        </a:moveTo>
                        <a:cubicBezTo>
                          <a:pt x="17" y="42"/>
                          <a:pt x="29" y="41"/>
                          <a:pt x="41" y="34"/>
                        </a:cubicBezTo>
                        <a:cubicBezTo>
                          <a:pt x="53" y="28"/>
                          <a:pt x="63" y="20"/>
                          <a:pt x="73" y="11"/>
                        </a:cubicBezTo>
                        <a:cubicBezTo>
                          <a:pt x="78" y="6"/>
                          <a:pt x="72" y="0"/>
                          <a:pt x="67" y="2"/>
                        </a:cubicBezTo>
                        <a:cubicBezTo>
                          <a:pt x="55" y="8"/>
                          <a:pt x="44" y="14"/>
                          <a:pt x="33" y="21"/>
                        </a:cubicBezTo>
                        <a:cubicBezTo>
                          <a:pt x="23" y="28"/>
                          <a:pt x="14" y="37"/>
                          <a:pt x="3" y="41"/>
                        </a:cubicBezTo>
                        <a:cubicBezTo>
                          <a:pt x="0" y="42"/>
                          <a:pt x="2" y="46"/>
                          <a:pt x="5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7" name="Freeform 35"/>
                  <p:cNvSpPr/>
                  <p:nvPr/>
                </p:nvSpPr>
                <p:spPr bwMode="auto">
                  <a:xfrm>
                    <a:off x="6167438" y="5192713"/>
                    <a:ext cx="114300" cy="50800"/>
                  </a:xfrm>
                  <a:custGeom>
                    <a:avLst/>
                    <a:gdLst>
                      <a:gd name="T0" fmla="*/ 10 w 110"/>
                      <a:gd name="T1" fmla="*/ 48 h 50"/>
                      <a:gd name="T2" fmla="*/ 105 w 110"/>
                      <a:gd name="T3" fmla="*/ 11 h 50"/>
                      <a:gd name="T4" fmla="*/ 102 w 110"/>
                      <a:gd name="T5" fmla="*/ 2 h 50"/>
                      <a:gd name="T6" fmla="*/ 7 w 110"/>
                      <a:gd name="T7" fmla="*/ 37 h 50"/>
                      <a:gd name="T8" fmla="*/ 10 w 110"/>
                      <a:gd name="T9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0" h="50">
                        <a:moveTo>
                          <a:pt x="10" y="48"/>
                        </a:moveTo>
                        <a:cubicBezTo>
                          <a:pt x="45" y="42"/>
                          <a:pt x="75" y="29"/>
                          <a:pt x="105" y="11"/>
                        </a:cubicBezTo>
                        <a:cubicBezTo>
                          <a:pt x="110" y="8"/>
                          <a:pt x="107" y="0"/>
                          <a:pt x="102" y="2"/>
                        </a:cubicBezTo>
                        <a:cubicBezTo>
                          <a:pt x="71" y="15"/>
                          <a:pt x="40" y="30"/>
                          <a:pt x="7" y="37"/>
                        </a:cubicBezTo>
                        <a:cubicBezTo>
                          <a:pt x="0" y="39"/>
                          <a:pt x="3" y="50"/>
                          <a:pt x="10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8" name="Freeform 36"/>
                  <p:cNvSpPr/>
                  <p:nvPr/>
                </p:nvSpPr>
                <p:spPr bwMode="auto">
                  <a:xfrm>
                    <a:off x="5929313" y="5272088"/>
                    <a:ext cx="131763" cy="36513"/>
                  </a:xfrm>
                  <a:custGeom>
                    <a:avLst/>
                    <a:gdLst>
                      <a:gd name="T0" fmla="*/ 7 w 128"/>
                      <a:gd name="T1" fmla="*/ 30 h 35"/>
                      <a:gd name="T2" fmla="*/ 120 w 128"/>
                      <a:gd name="T3" fmla="*/ 16 h 35"/>
                      <a:gd name="T4" fmla="*/ 114 w 128"/>
                      <a:gd name="T5" fmla="*/ 2 h 35"/>
                      <a:gd name="T6" fmla="*/ 7 w 128"/>
                      <a:gd name="T7" fmla="*/ 18 h 35"/>
                      <a:gd name="T8" fmla="*/ 7 w 128"/>
                      <a:gd name="T9" fmla="*/ 3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8" h="35">
                        <a:moveTo>
                          <a:pt x="7" y="30"/>
                        </a:moveTo>
                        <a:cubicBezTo>
                          <a:pt x="47" y="33"/>
                          <a:pt x="84" y="35"/>
                          <a:pt x="120" y="16"/>
                        </a:cubicBezTo>
                        <a:cubicBezTo>
                          <a:pt x="128" y="11"/>
                          <a:pt x="122" y="0"/>
                          <a:pt x="114" y="2"/>
                        </a:cubicBezTo>
                        <a:cubicBezTo>
                          <a:pt x="79" y="10"/>
                          <a:pt x="43" y="15"/>
                          <a:pt x="7" y="18"/>
                        </a:cubicBezTo>
                        <a:cubicBezTo>
                          <a:pt x="0" y="18"/>
                          <a:pt x="0" y="29"/>
                          <a:pt x="7" y="3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59" name="Freeform 37"/>
                  <p:cNvSpPr/>
                  <p:nvPr/>
                </p:nvSpPr>
                <p:spPr bwMode="auto">
                  <a:xfrm>
                    <a:off x="5719763" y="5281613"/>
                    <a:ext cx="104775" cy="34925"/>
                  </a:xfrm>
                  <a:custGeom>
                    <a:avLst/>
                    <a:gdLst>
                      <a:gd name="T0" fmla="*/ 3 w 101"/>
                      <a:gd name="T1" fmla="*/ 11 h 33"/>
                      <a:gd name="T2" fmla="*/ 94 w 101"/>
                      <a:gd name="T3" fmla="*/ 29 h 33"/>
                      <a:gd name="T4" fmla="*/ 94 w 101"/>
                      <a:gd name="T5" fmla="*/ 15 h 33"/>
                      <a:gd name="T6" fmla="*/ 6 w 101"/>
                      <a:gd name="T7" fmla="*/ 3 h 33"/>
                      <a:gd name="T8" fmla="*/ 3 w 101"/>
                      <a:gd name="T9" fmla="*/ 11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33">
                        <a:moveTo>
                          <a:pt x="3" y="11"/>
                        </a:moveTo>
                        <a:cubicBezTo>
                          <a:pt x="29" y="28"/>
                          <a:pt x="65" y="33"/>
                          <a:pt x="94" y="29"/>
                        </a:cubicBezTo>
                        <a:cubicBezTo>
                          <a:pt x="101" y="28"/>
                          <a:pt x="101" y="16"/>
                          <a:pt x="94" y="15"/>
                        </a:cubicBezTo>
                        <a:cubicBezTo>
                          <a:pt x="66" y="10"/>
                          <a:pt x="34" y="0"/>
                          <a:pt x="6" y="3"/>
                        </a:cubicBezTo>
                        <a:cubicBezTo>
                          <a:pt x="1" y="3"/>
                          <a:pt x="0" y="9"/>
                          <a:pt x="3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0" name="Freeform 38"/>
                  <p:cNvSpPr/>
                  <p:nvPr/>
                </p:nvSpPr>
                <p:spPr bwMode="auto">
                  <a:xfrm>
                    <a:off x="5516563" y="5238751"/>
                    <a:ext cx="103188" cy="33338"/>
                  </a:xfrm>
                  <a:custGeom>
                    <a:avLst/>
                    <a:gdLst>
                      <a:gd name="T0" fmla="*/ 5 w 100"/>
                      <a:gd name="T1" fmla="*/ 9 h 32"/>
                      <a:gd name="T2" fmla="*/ 92 w 100"/>
                      <a:gd name="T3" fmla="*/ 31 h 32"/>
                      <a:gd name="T4" fmla="*/ 94 w 100"/>
                      <a:gd name="T5" fmla="*/ 22 h 32"/>
                      <a:gd name="T6" fmla="*/ 7 w 100"/>
                      <a:gd name="T7" fmla="*/ 1 h 32"/>
                      <a:gd name="T8" fmla="*/ 5 w 100"/>
                      <a:gd name="T9" fmla="*/ 9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2">
                        <a:moveTo>
                          <a:pt x="5" y="9"/>
                        </a:moveTo>
                        <a:cubicBezTo>
                          <a:pt x="34" y="18"/>
                          <a:pt x="62" y="26"/>
                          <a:pt x="92" y="31"/>
                        </a:cubicBezTo>
                        <a:cubicBezTo>
                          <a:pt x="98" y="32"/>
                          <a:pt x="100" y="24"/>
                          <a:pt x="94" y="22"/>
                        </a:cubicBezTo>
                        <a:cubicBezTo>
                          <a:pt x="66" y="13"/>
                          <a:pt x="37" y="6"/>
                          <a:pt x="7" y="1"/>
                        </a:cubicBezTo>
                        <a:cubicBezTo>
                          <a:pt x="2" y="0"/>
                          <a:pt x="0" y="7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1" name="Freeform 39"/>
                  <p:cNvSpPr/>
                  <p:nvPr/>
                </p:nvSpPr>
                <p:spPr bwMode="auto">
                  <a:xfrm>
                    <a:off x="5327651" y="5132388"/>
                    <a:ext cx="85725" cy="60325"/>
                  </a:xfrm>
                  <a:custGeom>
                    <a:avLst/>
                    <a:gdLst>
                      <a:gd name="T0" fmla="*/ 2 w 82"/>
                      <a:gd name="T1" fmla="*/ 8 h 58"/>
                      <a:gd name="T2" fmla="*/ 71 w 82"/>
                      <a:gd name="T3" fmla="*/ 57 h 58"/>
                      <a:gd name="T4" fmla="*/ 74 w 82"/>
                      <a:gd name="T5" fmla="*/ 44 h 58"/>
                      <a:gd name="T6" fmla="*/ 11 w 82"/>
                      <a:gd name="T7" fmla="*/ 3 h 58"/>
                      <a:gd name="T8" fmla="*/ 2 w 82"/>
                      <a:gd name="T9" fmla="*/ 8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58">
                        <a:moveTo>
                          <a:pt x="2" y="8"/>
                        </a:moveTo>
                        <a:cubicBezTo>
                          <a:pt x="14" y="38"/>
                          <a:pt x="41" y="52"/>
                          <a:pt x="71" y="57"/>
                        </a:cubicBezTo>
                        <a:cubicBezTo>
                          <a:pt x="79" y="58"/>
                          <a:pt x="82" y="47"/>
                          <a:pt x="74" y="44"/>
                        </a:cubicBezTo>
                        <a:cubicBezTo>
                          <a:pt x="51" y="35"/>
                          <a:pt x="30" y="19"/>
                          <a:pt x="11" y="3"/>
                        </a:cubicBezTo>
                        <a:cubicBezTo>
                          <a:pt x="8" y="0"/>
                          <a:pt x="0" y="3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2" name="Freeform 40"/>
                  <p:cNvSpPr/>
                  <p:nvPr/>
                </p:nvSpPr>
                <p:spPr bwMode="auto">
                  <a:xfrm>
                    <a:off x="5167313" y="4940301"/>
                    <a:ext cx="87313" cy="103188"/>
                  </a:xfrm>
                  <a:custGeom>
                    <a:avLst/>
                    <a:gdLst>
                      <a:gd name="T0" fmla="*/ 4 w 83"/>
                      <a:gd name="T1" fmla="*/ 13 h 98"/>
                      <a:gd name="T2" fmla="*/ 72 w 83"/>
                      <a:gd name="T3" fmla="*/ 94 h 98"/>
                      <a:gd name="T4" fmla="*/ 80 w 83"/>
                      <a:gd name="T5" fmla="*/ 87 h 98"/>
                      <a:gd name="T6" fmla="*/ 13 w 83"/>
                      <a:gd name="T7" fmla="*/ 4 h 98"/>
                      <a:gd name="T8" fmla="*/ 4 w 83"/>
                      <a:gd name="T9" fmla="*/ 13 h 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98">
                        <a:moveTo>
                          <a:pt x="4" y="13"/>
                        </a:moveTo>
                        <a:cubicBezTo>
                          <a:pt x="23" y="41"/>
                          <a:pt x="44" y="74"/>
                          <a:pt x="72" y="94"/>
                        </a:cubicBezTo>
                        <a:cubicBezTo>
                          <a:pt x="76" y="98"/>
                          <a:pt x="83" y="91"/>
                          <a:pt x="80" y="87"/>
                        </a:cubicBezTo>
                        <a:cubicBezTo>
                          <a:pt x="61" y="58"/>
                          <a:pt x="41" y="25"/>
                          <a:pt x="13" y="4"/>
                        </a:cubicBezTo>
                        <a:cubicBezTo>
                          <a:pt x="8" y="0"/>
                          <a:pt x="0" y="8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3" name="Freeform 41"/>
                  <p:cNvSpPr/>
                  <p:nvPr/>
                </p:nvSpPr>
                <p:spPr bwMode="auto">
                  <a:xfrm>
                    <a:off x="5113338" y="4803776"/>
                    <a:ext cx="50800" cy="74613"/>
                  </a:xfrm>
                  <a:custGeom>
                    <a:avLst/>
                    <a:gdLst>
                      <a:gd name="T0" fmla="*/ 2 w 49"/>
                      <a:gd name="T1" fmla="*/ 6 h 71"/>
                      <a:gd name="T2" fmla="*/ 15 w 49"/>
                      <a:gd name="T3" fmla="*/ 35 h 71"/>
                      <a:gd name="T4" fmla="*/ 35 w 49"/>
                      <a:gd name="T5" fmla="*/ 65 h 71"/>
                      <a:gd name="T6" fmla="*/ 45 w 49"/>
                      <a:gd name="T7" fmla="*/ 59 h 71"/>
                      <a:gd name="T8" fmla="*/ 26 w 49"/>
                      <a:gd name="T9" fmla="*/ 28 h 71"/>
                      <a:gd name="T10" fmla="*/ 5 w 49"/>
                      <a:gd name="T11" fmla="*/ 3 h 71"/>
                      <a:gd name="T12" fmla="*/ 2 w 49"/>
                      <a:gd name="T13" fmla="*/ 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9" h="71">
                        <a:moveTo>
                          <a:pt x="2" y="6"/>
                        </a:moveTo>
                        <a:cubicBezTo>
                          <a:pt x="6" y="15"/>
                          <a:pt x="10" y="25"/>
                          <a:pt x="15" y="35"/>
                        </a:cubicBezTo>
                        <a:cubicBezTo>
                          <a:pt x="21" y="46"/>
                          <a:pt x="27" y="55"/>
                          <a:pt x="35" y="65"/>
                        </a:cubicBezTo>
                        <a:cubicBezTo>
                          <a:pt x="39" y="71"/>
                          <a:pt x="49" y="66"/>
                          <a:pt x="45" y="59"/>
                        </a:cubicBezTo>
                        <a:cubicBezTo>
                          <a:pt x="39" y="49"/>
                          <a:pt x="33" y="38"/>
                          <a:pt x="26" y="28"/>
                        </a:cubicBezTo>
                        <a:cubicBezTo>
                          <a:pt x="20" y="19"/>
                          <a:pt x="13" y="11"/>
                          <a:pt x="5" y="3"/>
                        </a:cubicBezTo>
                        <a:cubicBezTo>
                          <a:pt x="4" y="0"/>
                          <a:pt x="0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4" name="Freeform 42"/>
                  <p:cNvSpPr/>
                  <p:nvPr/>
                </p:nvSpPr>
                <p:spPr bwMode="auto">
                  <a:xfrm>
                    <a:off x="5035551" y="4613276"/>
                    <a:ext cx="60325" cy="101600"/>
                  </a:xfrm>
                  <a:custGeom>
                    <a:avLst/>
                    <a:gdLst>
                      <a:gd name="T0" fmla="*/ 2 w 58"/>
                      <a:gd name="T1" fmla="*/ 8 h 97"/>
                      <a:gd name="T2" fmla="*/ 45 w 58"/>
                      <a:gd name="T3" fmla="*/ 91 h 97"/>
                      <a:gd name="T4" fmla="*/ 56 w 58"/>
                      <a:gd name="T5" fmla="*/ 84 h 97"/>
                      <a:gd name="T6" fmla="*/ 11 w 58"/>
                      <a:gd name="T7" fmla="*/ 4 h 97"/>
                      <a:gd name="T8" fmla="*/ 2 w 58"/>
                      <a:gd name="T9" fmla="*/ 8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7">
                        <a:moveTo>
                          <a:pt x="2" y="8"/>
                        </a:moveTo>
                        <a:cubicBezTo>
                          <a:pt x="10" y="37"/>
                          <a:pt x="25" y="67"/>
                          <a:pt x="45" y="91"/>
                        </a:cubicBezTo>
                        <a:cubicBezTo>
                          <a:pt x="50" y="97"/>
                          <a:pt x="58" y="91"/>
                          <a:pt x="56" y="84"/>
                        </a:cubicBezTo>
                        <a:cubicBezTo>
                          <a:pt x="49" y="54"/>
                          <a:pt x="29" y="28"/>
                          <a:pt x="11" y="4"/>
                        </a:cubicBezTo>
                        <a:cubicBezTo>
                          <a:pt x="7" y="0"/>
                          <a:pt x="0" y="2"/>
                          <a:pt x="2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5" name="Freeform 43"/>
                  <p:cNvSpPr/>
                  <p:nvPr/>
                </p:nvSpPr>
                <p:spPr bwMode="auto">
                  <a:xfrm>
                    <a:off x="4221163" y="4760913"/>
                    <a:ext cx="82550" cy="20638"/>
                  </a:xfrm>
                  <a:custGeom>
                    <a:avLst/>
                    <a:gdLst>
                      <a:gd name="T0" fmla="*/ 2 w 79"/>
                      <a:gd name="T1" fmla="*/ 4 h 19"/>
                      <a:gd name="T2" fmla="*/ 74 w 79"/>
                      <a:gd name="T3" fmla="*/ 19 h 19"/>
                      <a:gd name="T4" fmla="*/ 76 w 79"/>
                      <a:gd name="T5" fmla="*/ 14 h 19"/>
                      <a:gd name="T6" fmla="*/ 3 w 79"/>
                      <a:gd name="T7" fmla="*/ 0 h 19"/>
                      <a:gd name="T8" fmla="*/ 2 w 79"/>
                      <a:gd name="T9" fmla="*/ 4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19">
                        <a:moveTo>
                          <a:pt x="2" y="4"/>
                        </a:moveTo>
                        <a:cubicBezTo>
                          <a:pt x="26" y="11"/>
                          <a:pt x="50" y="14"/>
                          <a:pt x="74" y="19"/>
                        </a:cubicBezTo>
                        <a:cubicBezTo>
                          <a:pt x="77" y="19"/>
                          <a:pt x="79" y="15"/>
                          <a:pt x="76" y="14"/>
                        </a:cubicBezTo>
                        <a:cubicBezTo>
                          <a:pt x="52" y="8"/>
                          <a:pt x="27" y="7"/>
                          <a:pt x="3" y="0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6" name="Freeform 44"/>
                  <p:cNvSpPr/>
                  <p:nvPr/>
                </p:nvSpPr>
                <p:spPr bwMode="auto">
                  <a:xfrm>
                    <a:off x="4384676" y="4772026"/>
                    <a:ext cx="106363" cy="17463"/>
                  </a:xfrm>
                  <a:custGeom>
                    <a:avLst/>
                    <a:gdLst>
                      <a:gd name="T0" fmla="*/ 5 w 102"/>
                      <a:gd name="T1" fmla="*/ 16 h 17"/>
                      <a:gd name="T2" fmla="*/ 98 w 102"/>
                      <a:gd name="T3" fmla="*/ 10 h 17"/>
                      <a:gd name="T4" fmla="*/ 98 w 102"/>
                      <a:gd name="T5" fmla="*/ 3 h 17"/>
                      <a:gd name="T6" fmla="*/ 3 w 102"/>
                      <a:gd name="T7" fmla="*/ 11 h 17"/>
                      <a:gd name="T8" fmla="*/ 5 w 102"/>
                      <a:gd name="T9" fmla="*/ 1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2" h="17">
                        <a:moveTo>
                          <a:pt x="5" y="16"/>
                        </a:moveTo>
                        <a:cubicBezTo>
                          <a:pt x="35" y="11"/>
                          <a:pt x="67" y="13"/>
                          <a:pt x="98" y="10"/>
                        </a:cubicBezTo>
                        <a:cubicBezTo>
                          <a:pt x="102" y="10"/>
                          <a:pt x="102" y="3"/>
                          <a:pt x="98" y="3"/>
                        </a:cubicBezTo>
                        <a:cubicBezTo>
                          <a:pt x="66" y="0"/>
                          <a:pt x="34" y="2"/>
                          <a:pt x="3" y="11"/>
                        </a:cubicBezTo>
                        <a:cubicBezTo>
                          <a:pt x="0" y="12"/>
                          <a:pt x="1" y="17"/>
                          <a:pt x="5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7" name="Freeform 45"/>
                  <p:cNvSpPr/>
                  <p:nvPr/>
                </p:nvSpPr>
                <p:spPr bwMode="auto">
                  <a:xfrm>
                    <a:off x="4584701" y="4762501"/>
                    <a:ext cx="90488" cy="34925"/>
                  </a:xfrm>
                  <a:custGeom>
                    <a:avLst/>
                    <a:gdLst>
                      <a:gd name="T0" fmla="*/ 4 w 87"/>
                      <a:gd name="T1" fmla="*/ 20 h 33"/>
                      <a:gd name="T2" fmla="*/ 83 w 87"/>
                      <a:gd name="T3" fmla="*/ 12 h 33"/>
                      <a:gd name="T4" fmla="*/ 77 w 87"/>
                      <a:gd name="T5" fmla="*/ 2 h 33"/>
                      <a:gd name="T6" fmla="*/ 6 w 87"/>
                      <a:gd name="T7" fmla="*/ 10 h 33"/>
                      <a:gd name="T8" fmla="*/ 4 w 87"/>
                      <a:gd name="T9" fmla="*/ 2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7" h="33">
                        <a:moveTo>
                          <a:pt x="4" y="20"/>
                        </a:moveTo>
                        <a:cubicBezTo>
                          <a:pt x="29" y="33"/>
                          <a:pt x="61" y="33"/>
                          <a:pt x="83" y="12"/>
                        </a:cubicBezTo>
                        <a:cubicBezTo>
                          <a:pt x="87" y="9"/>
                          <a:pt x="83" y="0"/>
                          <a:pt x="77" y="2"/>
                        </a:cubicBezTo>
                        <a:cubicBezTo>
                          <a:pt x="55" y="11"/>
                          <a:pt x="30" y="13"/>
                          <a:pt x="6" y="10"/>
                        </a:cubicBezTo>
                        <a:cubicBezTo>
                          <a:pt x="1" y="10"/>
                          <a:pt x="0" y="17"/>
                          <a:pt x="4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8" name="Freeform 46"/>
                  <p:cNvSpPr/>
                  <p:nvPr/>
                </p:nvSpPr>
                <p:spPr bwMode="auto">
                  <a:xfrm>
                    <a:off x="4751388" y="4727576"/>
                    <a:ext cx="88900" cy="25400"/>
                  </a:xfrm>
                  <a:custGeom>
                    <a:avLst/>
                    <a:gdLst>
                      <a:gd name="T0" fmla="*/ 5 w 86"/>
                      <a:gd name="T1" fmla="*/ 24 h 25"/>
                      <a:gd name="T2" fmla="*/ 79 w 86"/>
                      <a:gd name="T3" fmla="*/ 11 h 25"/>
                      <a:gd name="T4" fmla="*/ 76 w 86"/>
                      <a:gd name="T5" fmla="*/ 1 h 25"/>
                      <a:gd name="T6" fmla="*/ 41 w 86"/>
                      <a:gd name="T7" fmla="*/ 8 h 25"/>
                      <a:gd name="T8" fmla="*/ 5 w 86"/>
                      <a:gd name="T9" fmla="*/ 17 h 25"/>
                      <a:gd name="T10" fmla="*/ 5 w 86"/>
                      <a:gd name="T11" fmla="*/ 24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" h="25">
                        <a:moveTo>
                          <a:pt x="5" y="24"/>
                        </a:moveTo>
                        <a:cubicBezTo>
                          <a:pt x="32" y="25"/>
                          <a:pt x="54" y="20"/>
                          <a:pt x="79" y="11"/>
                        </a:cubicBezTo>
                        <a:cubicBezTo>
                          <a:pt x="86" y="9"/>
                          <a:pt x="83" y="0"/>
                          <a:pt x="76" y="1"/>
                        </a:cubicBezTo>
                        <a:cubicBezTo>
                          <a:pt x="64" y="3"/>
                          <a:pt x="53" y="5"/>
                          <a:pt x="41" y="8"/>
                        </a:cubicBezTo>
                        <a:cubicBezTo>
                          <a:pt x="30" y="11"/>
                          <a:pt x="17" y="16"/>
                          <a:pt x="5" y="17"/>
                        </a:cubicBezTo>
                        <a:cubicBezTo>
                          <a:pt x="0" y="17"/>
                          <a:pt x="0" y="24"/>
                          <a:pt x="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69" name="Freeform 47"/>
                  <p:cNvSpPr/>
                  <p:nvPr/>
                </p:nvSpPr>
                <p:spPr bwMode="auto">
                  <a:xfrm>
                    <a:off x="4892676" y="4657726"/>
                    <a:ext cx="92075" cy="52388"/>
                  </a:xfrm>
                  <a:custGeom>
                    <a:avLst/>
                    <a:gdLst>
                      <a:gd name="T0" fmla="*/ 9 w 89"/>
                      <a:gd name="T1" fmla="*/ 48 h 50"/>
                      <a:gd name="T2" fmla="*/ 43 w 89"/>
                      <a:gd name="T3" fmla="*/ 32 h 50"/>
                      <a:gd name="T4" fmla="*/ 81 w 89"/>
                      <a:gd name="T5" fmla="*/ 15 h 50"/>
                      <a:gd name="T6" fmla="*/ 77 w 89"/>
                      <a:gd name="T7" fmla="*/ 1 h 50"/>
                      <a:gd name="T8" fmla="*/ 38 w 89"/>
                      <a:gd name="T9" fmla="*/ 14 h 50"/>
                      <a:gd name="T10" fmla="*/ 4 w 89"/>
                      <a:gd name="T11" fmla="*/ 41 h 50"/>
                      <a:gd name="T12" fmla="*/ 9 w 89"/>
                      <a:gd name="T13" fmla="*/ 48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9" h="50">
                        <a:moveTo>
                          <a:pt x="9" y="48"/>
                        </a:moveTo>
                        <a:cubicBezTo>
                          <a:pt x="20" y="42"/>
                          <a:pt x="32" y="37"/>
                          <a:pt x="43" y="32"/>
                        </a:cubicBezTo>
                        <a:cubicBezTo>
                          <a:pt x="55" y="26"/>
                          <a:pt x="68" y="20"/>
                          <a:pt x="81" y="15"/>
                        </a:cubicBezTo>
                        <a:cubicBezTo>
                          <a:pt x="89" y="11"/>
                          <a:pt x="86" y="0"/>
                          <a:pt x="77" y="1"/>
                        </a:cubicBezTo>
                        <a:cubicBezTo>
                          <a:pt x="62" y="4"/>
                          <a:pt x="51" y="7"/>
                          <a:pt x="38" y="14"/>
                        </a:cubicBezTo>
                        <a:cubicBezTo>
                          <a:pt x="25" y="22"/>
                          <a:pt x="15" y="32"/>
                          <a:pt x="4" y="41"/>
                        </a:cubicBezTo>
                        <a:cubicBezTo>
                          <a:pt x="0" y="44"/>
                          <a:pt x="5" y="50"/>
                          <a:pt x="9" y="4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0" name="Freeform 48"/>
                  <p:cNvSpPr/>
                  <p:nvPr/>
                </p:nvSpPr>
                <p:spPr bwMode="auto">
                  <a:xfrm>
                    <a:off x="4024313" y="4714876"/>
                    <a:ext cx="93663" cy="31750"/>
                  </a:xfrm>
                  <a:custGeom>
                    <a:avLst/>
                    <a:gdLst>
                      <a:gd name="T0" fmla="*/ 3 w 91"/>
                      <a:gd name="T1" fmla="*/ 6 h 31"/>
                      <a:gd name="T2" fmla="*/ 83 w 91"/>
                      <a:gd name="T3" fmla="*/ 30 h 31"/>
                      <a:gd name="T4" fmla="*/ 85 w 91"/>
                      <a:gd name="T5" fmla="*/ 21 h 31"/>
                      <a:gd name="T6" fmla="*/ 5 w 91"/>
                      <a:gd name="T7" fmla="*/ 1 h 31"/>
                      <a:gd name="T8" fmla="*/ 3 w 91"/>
                      <a:gd name="T9" fmla="*/ 6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31">
                        <a:moveTo>
                          <a:pt x="3" y="6"/>
                        </a:moveTo>
                        <a:cubicBezTo>
                          <a:pt x="29" y="18"/>
                          <a:pt x="55" y="25"/>
                          <a:pt x="83" y="30"/>
                        </a:cubicBezTo>
                        <a:cubicBezTo>
                          <a:pt x="89" y="31"/>
                          <a:pt x="91" y="23"/>
                          <a:pt x="85" y="21"/>
                        </a:cubicBezTo>
                        <a:cubicBezTo>
                          <a:pt x="59" y="12"/>
                          <a:pt x="33" y="6"/>
                          <a:pt x="5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1" name="Freeform 49"/>
                  <p:cNvSpPr/>
                  <p:nvPr/>
                </p:nvSpPr>
                <p:spPr bwMode="auto">
                  <a:xfrm>
                    <a:off x="3851276" y="4625976"/>
                    <a:ext cx="98425" cy="63500"/>
                  </a:xfrm>
                  <a:custGeom>
                    <a:avLst/>
                    <a:gdLst>
                      <a:gd name="T0" fmla="*/ 2 w 94"/>
                      <a:gd name="T1" fmla="*/ 4 h 61"/>
                      <a:gd name="T2" fmla="*/ 82 w 94"/>
                      <a:gd name="T3" fmla="*/ 60 h 61"/>
                      <a:gd name="T4" fmla="*/ 88 w 94"/>
                      <a:gd name="T5" fmla="*/ 49 h 61"/>
                      <a:gd name="T6" fmla="*/ 5 w 94"/>
                      <a:gd name="T7" fmla="*/ 1 h 61"/>
                      <a:gd name="T8" fmla="*/ 2 w 94"/>
                      <a:gd name="T9" fmla="*/ 4 h 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4" h="61">
                        <a:moveTo>
                          <a:pt x="2" y="4"/>
                        </a:moveTo>
                        <a:cubicBezTo>
                          <a:pt x="26" y="27"/>
                          <a:pt x="50" y="51"/>
                          <a:pt x="82" y="60"/>
                        </a:cubicBezTo>
                        <a:cubicBezTo>
                          <a:pt x="88" y="61"/>
                          <a:pt x="94" y="53"/>
                          <a:pt x="88" y="49"/>
                        </a:cubicBezTo>
                        <a:cubicBezTo>
                          <a:pt x="64" y="28"/>
                          <a:pt x="35" y="13"/>
                          <a:pt x="5" y="1"/>
                        </a:cubicBezTo>
                        <a:cubicBezTo>
                          <a:pt x="3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2" name="Freeform 50"/>
                  <p:cNvSpPr/>
                  <p:nvPr/>
                </p:nvSpPr>
                <p:spPr bwMode="auto">
                  <a:xfrm>
                    <a:off x="3706813" y="4486276"/>
                    <a:ext cx="82550" cy="73025"/>
                  </a:xfrm>
                  <a:custGeom>
                    <a:avLst/>
                    <a:gdLst>
                      <a:gd name="T0" fmla="*/ 2 w 79"/>
                      <a:gd name="T1" fmla="*/ 9 h 71"/>
                      <a:gd name="T2" fmla="*/ 68 w 79"/>
                      <a:gd name="T3" fmla="*/ 69 h 71"/>
                      <a:gd name="T4" fmla="*/ 75 w 79"/>
                      <a:gd name="T5" fmla="*/ 61 h 71"/>
                      <a:gd name="T6" fmla="*/ 9 w 79"/>
                      <a:gd name="T7" fmla="*/ 4 h 71"/>
                      <a:gd name="T8" fmla="*/ 2 w 79"/>
                      <a:gd name="T9" fmla="*/ 9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9" h="71">
                        <a:moveTo>
                          <a:pt x="2" y="9"/>
                        </a:moveTo>
                        <a:cubicBezTo>
                          <a:pt x="15" y="34"/>
                          <a:pt x="42" y="57"/>
                          <a:pt x="68" y="69"/>
                        </a:cubicBezTo>
                        <a:cubicBezTo>
                          <a:pt x="73" y="71"/>
                          <a:pt x="79" y="65"/>
                          <a:pt x="75" y="61"/>
                        </a:cubicBezTo>
                        <a:cubicBezTo>
                          <a:pt x="53" y="40"/>
                          <a:pt x="28" y="25"/>
                          <a:pt x="9" y="4"/>
                        </a:cubicBezTo>
                        <a:cubicBezTo>
                          <a:pt x="5" y="0"/>
                          <a:pt x="0" y="5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3" name="Freeform 51"/>
                  <p:cNvSpPr/>
                  <p:nvPr/>
                </p:nvSpPr>
                <p:spPr bwMode="auto">
                  <a:xfrm>
                    <a:off x="3595688" y="4313238"/>
                    <a:ext cx="57150" cy="82550"/>
                  </a:xfrm>
                  <a:custGeom>
                    <a:avLst/>
                    <a:gdLst>
                      <a:gd name="T0" fmla="*/ 1 w 56"/>
                      <a:gd name="T1" fmla="*/ 6 h 79"/>
                      <a:gd name="T2" fmla="*/ 45 w 56"/>
                      <a:gd name="T3" fmla="*/ 75 h 79"/>
                      <a:gd name="T4" fmla="*/ 52 w 56"/>
                      <a:gd name="T5" fmla="*/ 68 h 79"/>
                      <a:gd name="T6" fmla="*/ 9 w 56"/>
                      <a:gd name="T7" fmla="*/ 4 h 79"/>
                      <a:gd name="T8" fmla="*/ 1 w 56"/>
                      <a:gd name="T9" fmla="*/ 6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79">
                        <a:moveTo>
                          <a:pt x="1" y="6"/>
                        </a:moveTo>
                        <a:cubicBezTo>
                          <a:pt x="5" y="35"/>
                          <a:pt x="24" y="56"/>
                          <a:pt x="45" y="75"/>
                        </a:cubicBezTo>
                        <a:cubicBezTo>
                          <a:pt x="50" y="79"/>
                          <a:pt x="56" y="73"/>
                          <a:pt x="52" y="68"/>
                        </a:cubicBezTo>
                        <a:cubicBezTo>
                          <a:pt x="35" y="48"/>
                          <a:pt x="22" y="26"/>
                          <a:pt x="9" y="4"/>
                        </a:cubicBezTo>
                        <a:cubicBezTo>
                          <a:pt x="7" y="0"/>
                          <a:pt x="0" y="2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4" name="Freeform 52"/>
                  <p:cNvSpPr/>
                  <p:nvPr/>
                </p:nvSpPr>
                <p:spPr bwMode="auto">
                  <a:xfrm>
                    <a:off x="3533776" y="4113213"/>
                    <a:ext cx="42863" cy="101600"/>
                  </a:xfrm>
                  <a:custGeom>
                    <a:avLst/>
                    <a:gdLst>
                      <a:gd name="T0" fmla="*/ 2 w 42"/>
                      <a:gd name="T1" fmla="*/ 5 h 99"/>
                      <a:gd name="T2" fmla="*/ 31 w 42"/>
                      <a:gd name="T3" fmla="*/ 94 h 99"/>
                      <a:gd name="T4" fmla="*/ 39 w 42"/>
                      <a:gd name="T5" fmla="*/ 89 h 99"/>
                      <a:gd name="T6" fmla="*/ 10 w 42"/>
                      <a:gd name="T7" fmla="*/ 5 h 99"/>
                      <a:gd name="T8" fmla="*/ 2 w 42"/>
                      <a:gd name="T9" fmla="*/ 5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2" h="99">
                        <a:moveTo>
                          <a:pt x="2" y="5"/>
                        </a:moveTo>
                        <a:cubicBezTo>
                          <a:pt x="0" y="37"/>
                          <a:pt x="13" y="68"/>
                          <a:pt x="31" y="94"/>
                        </a:cubicBezTo>
                        <a:cubicBezTo>
                          <a:pt x="35" y="99"/>
                          <a:pt x="42" y="94"/>
                          <a:pt x="39" y="89"/>
                        </a:cubicBezTo>
                        <a:cubicBezTo>
                          <a:pt x="24" y="64"/>
                          <a:pt x="14" y="34"/>
                          <a:pt x="10" y="5"/>
                        </a:cubicBezTo>
                        <a:cubicBezTo>
                          <a:pt x="9" y="0"/>
                          <a:pt x="3" y="0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5" name="Freeform 53"/>
                  <p:cNvSpPr/>
                  <p:nvPr/>
                </p:nvSpPr>
                <p:spPr bwMode="auto">
                  <a:xfrm>
                    <a:off x="3517901" y="3932238"/>
                    <a:ext cx="20638" cy="79375"/>
                  </a:xfrm>
                  <a:custGeom>
                    <a:avLst/>
                    <a:gdLst>
                      <a:gd name="T0" fmla="*/ 4 w 19"/>
                      <a:gd name="T1" fmla="*/ 4 h 76"/>
                      <a:gd name="T2" fmla="*/ 10 w 19"/>
                      <a:gd name="T3" fmla="*/ 71 h 76"/>
                      <a:gd name="T4" fmla="*/ 18 w 19"/>
                      <a:gd name="T5" fmla="*/ 68 h 76"/>
                      <a:gd name="T6" fmla="*/ 10 w 19"/>
                      <a:gd name="T7" fmla="*/ 4 h 76"/>
                      <a:gd name="T8" fmla="*/ 4 w 19"/>
                      <a:gd name="T9" fmla="*/ 4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9" h="76">
                        <a:moveTo>
                          <a:pt x="4" y="4"/>
                        </a:moveTo>
                        <a:cubicBezTo>
                          <a:pt x="2" y="27"/>
                          <a:pt x="0" y="50"/>
                          <a:pt x="10" y="71"/>
                        </a:cubicBezTo>
                        <a:cubicBezTo>
                          <a:pt x="13" y="76"/>
                          <a:pt x="19" y="72"/>
                          <a:pt x="18" y="68"/>
                        </a:cubicBezTo>
                        <a:cubicBezTo>
                          <a:pt x="15" y="47"/>
                          <a:pt x="12" y="25"/>
                          <a:pt x="10" y="4"/>
                        </a:cubicBezTo>
                        <a:cubicBezTo>
                          <a:pt x="10" y="0"/>
                          <a:pt x="4" y="0"/>
                          <a:pt x="4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6" name="Freeform 54"/>
                  <p:cNvSpPr/>
                  <p:nvPr/>
                </p:nvSpPr>
                <p:spPr bwMode="auto">
                  <a:xfrm>
                    <a:off x="3522663" y="3695701"/>
                    <a:ext cx="47625" cy="131763"/>
                  </a:xfrm>
                  <a:custGeom>
                    <a:avLst/>
                    <a:gdLst>
                      <a:gd name="T0" fmla="*/ 4 w 46"/>
                      <a:gd name="T1" fmla="*/ 125 h 127"/>
                      <a:gd name="T2" fmla="*/ 43 w 46"/>
                      <a:gd name="T3" fmla="*/ 12 h 127"/>
                      <a:gd name="T4" fmla="*/ 33 w 46"/>
                      <a:gd name="T5" fmla="*/ 6 h 127"/>
                      <a:gd name="T6" fmla="*/ 0 w 46"/>
                      <a:gd name="T7" fmla="*/ 124 h 127"/>
                      <a:gd name="T8" fmla="*/ 4 w 46"/>
                      <a:gd name="T9" fmla="*/ 125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6" h="127">
                        <a:moveTo>
                          <a:pt x="4" y="125"/>
                        </a:moveTo>
                        <a:cubicBezTo>
                          <a:pt x="17" y="88"/>
                          <a:pt x="25" y="47"/>
                          <a:pt x="43" y="12"/>
                        </a:cubicBezTo>
                        <a:cubicBezTo>
                          <a:pt x="46" y="5"/>
                          <a:pt x="37" y="0"/>
                          <a:pt x="33" y="6"/>
                        </a:cubicBezTo>
                        <a:cubicBezTo>
                          <a:pt x="10" y="43"/>
                          <a:pt x="6" y="82"/>
                          <a:pt x="0" y="124"/>
                        </a:cubicBezTo>
                        <a:cubicBezTo>
                          <a:pt x="0" y="126"/>
                          <a:pt x="3" y="127"/>
                          <a:pt x="4" y="1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7" name="Freeform 55"/>
                  <p:cNvSpPr/>
                  <p:nvPr/>
                </p:nvSpPr>
                <p:spPr bwMode="auto">
                  <a:xfrm>
                    <a:off x="3586163" y="3575051"/>
                    <a:ext cx="50800" cy="66675"/>
                  </a:xfrm>
                  <a:custGeom>
                    <a:avLst/>
                    <a:gdLst>
                      <a:gd name="T0" fmla="*/ 9 w 48"/>
                      <a:gd name="T1" fmla="*/ 61 h 64"/>
                      <a:gd name="T2" fmla="*/ 21 w 48"/>
                      <a:gd name="T3" fmla="*/ 53 h 64"/>
                      <a:gd name="T4" fmla="*/ 31 w 48"/>
                      <a:gd name="T5" fmla="*/ 40 h 64"/>
                      <a:gd name="T6" fmla="*/ 47 w 48"/>
                      <a:gd name="T7" fmla="*/ 9 h 64"/>
                      <a:gd name="T8" fmla="*/ 39 w 48"/>
                      <a:gd name="T9" fmla="*/ 3 h 64"/>
                      <a:gd name="T10" fmla="*/ 18 w 48"/>
                      <a:gd name="T11" fmla="*/ 29 h 64"/>
                      <a:gd name="T12" fmla="*/ 11 w 48"/>
                      <a:gd name="T13" fmla="*/ 41 h 64"/>
                      <a:gd name="T14" fmla="*/ 3 w 48"/>
                      <a:gd name="T15" fmla="*/ 57 h 64"/>
                      <a:gd name="T16" fmla="*/ 9 w 48"/>
                      <a:gd name="T17" fmla="*/ 61 h 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8" h="64">
                        <a:moveTo>
                          <a:pt x="9" y="61"/>
                        </a:moveTo>
                        <a:cubicBezTo>
                          <a:pt x="13" y="58"/>
                          <a:pt x="17" y="56"/>
                          <a:pt x="21" y="53"/>
                        </a:cubicBezTo>
                        <a:cubicBezTo>
                          <a:pt x="25" y="49"/>
                          <a:pt x="28" y="45"/>
                          <a:pt x="31" y="40"/>
                        </a:cubicBezTo>
                        <a:cubicBezTo>
                          <a:pt x="39" y="31"/>
                          <a:pt x="44" y="21"/>
                          <a:pt x="47" y="9"/>
                        </a:cubicBezTo>
                        <a:cubicBezTo>
                          <a:pt x="48" y="5"/>
                          <a:pt x="43" y="0"/>
                          <a:pt x="39" y="3"/>
                        </a:cubicBezTo>
                        <a:cubicBezTo>
                          <a:pt x="30" y="11"/>
                          <a:pt x="24" y="19"/>
                          <a:pt x="18" y="29"/>
                        </a:cubicBezTo>
                        <a:cubicBezTo>
                          <a:pt x="15" y="33"/>
                          <a:pt x="13" y="37"/>
                          <a:pt x="11" y="41"/>
                        </a:cubicBezTo>
                        <a:cubicBezTo>
                          <a:pt x="8" y="46"/>
                          <a:pt x="6" y="52"/>
                          <a:pt x="3" y="57"/>
                        </a:cubicBezTo>
                        <a:cubicBezTo>
                          <a:pt x="0" y="60"/>
                          <a:pt x="5" y="64"/>
                          <a:pt x="9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8" name="Freeform 56"/>
                  <p:cNvSpPr/>
                  <p:nvPr/>
                </p:nvSpPr>
                <p:spPr bwMode="auto">
                  <a:xfrm>
                    <a:off x="3698876" y="3435351"/>
                    <a:ext cx="66675" cy="74613"/>
                  </a:xfrm>
                  <a:custGeom>
                    <a:avLst/>
                    <a:gdLst>
                      <a:gd name="T0" fmla="*/ 11 w 64"/>
                      <a:gd name="T1" fmla="*/ 66 h 71"/>
                      <a:gd name="T2" fmla="*/ 60 w 64"/>
                      <a:gd name="T3" fmla="*/ 9 h 71"/>
                      <a:gd name="T4" fmla="*/ 56 w 64"/>
                      <a:gd name="T5" fmla="*/ 1 h 71"/>
                      <a:gd name="T6" fmla="*/ 2 w 64"/>
                      <a:gd name="T7" fmla="*/ 62 h 71"/>
                      <a:gd name="T8" fmla="*/ 11 w 64"/>
                      <a:gd name="T9" fmla="*/ 66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4" h="71">
                        <a:moveTo>
                          <a:pt x="11" y="66"/>
                        </a:moveTo>
                        <a:cubicBezTo>
                          <a:pt x="22" y="42"/>
                          <a:pt x="41" y="26"/>
                          <a:pt x="60" y="9"/>
                        </a:cubicBezTo>
                        <a:cubicBezTo>
                          <a:pt x="64" y="6"/>
                          <a:pt x="60" y="0"/>
                          <a:pt x="56" y="1"/>
                        </a:cubicBezTo>
                        <a:cubicBezTo>
                          <a:pt x="26" y="8"/>
                          <a:pt x="8" y="34"/>
                          <a:pt x="2" y="62"/>
                        </a:cubicBezTo>
                        <a:cubicBezTo>
                          <a:pt x="0" y="67"/>
                          <a:pt x="8" y="71"/>
                          <a:pt x="11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79" name="Freeform 57"/>
                  <p:cNvSpPr/>
                  <p:nvPr/>
                </p:nvSpPr>
                <p:spPr bwMode="auto">
                  <a:xfrm>
                    <a:off x="3798888" y="3357563"/>
                    <a:ext cx="57150" cy="34925"/>
                  </a:xfrm>
                  <a:custGeom>
                    <a:avLst/>
                    <a:gdLst>
                      <a:gd name="T0" fmla="*/ 5 w 56"/>
                      <a:gd name="T1" fmla="*/ 33 h 34"/>
                      <a:gd name="T2" fmla="*/ 16 w 56"/>
                      <a:gd name="T3" fmla="*/ 32 h 34"/>
                      <a:gd name="T4" fmla="*/ 29 w 56"/>
                      <a:gd name="T5" fmla="*/ 28 h 34"/>
                      <a:gd name="T6" fmla="*/ 51 w 56"/>
                      <a:gd name="T7" fmla="*/ 13 h 34"/>
                      <a:gd name="T8" fmla="*/ 46 w 56"/>
                      <a:gd name="T9" fmla="*/ 2 h 34"/>
                      <a:gd name="T10" fmla="*/ 22 w 56"/>
                      <a:gd name="T11" fmla="*/ 11 h 34"/>
                      <a:gd name="T12" fmla="*/ 10 w 56"/>
                      <a:gd name="T13" fmla="*/ 19 h 34"/>
                      <a:gd name="T14" fmla="*/ 3 w 56"/>
                      <a:gd name="T15" fmla="*/ 27 h 34"/>
                      <a:gd name="T16" fmla="*/ 5 w 56"/>
                      <a:gd name="T17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6" h="34">
                        <a:moveTo>
                          <a:pt x="5" y="33"/>
                        </a:moveTo>
                        <a:cubicBezTo>
                          <a:pt x="9" y="32"/>
                          <a:pt x="12" y="33"/>
                          <a:pt x="16" y="32"/>
                        </a:cubicBezTo>
                        <a:cubicBezTo>
                          <a:pt x="20" y="31"/>
                          <a:pt x="24" y="29"/>
                          <a:pt x="29" y="28"/>
                        </a:cubicBezTo>
                        <a:cubicBezTo>
                          <a:pt x="38" y="24"/>
                          <a:pt x="43" y="19"/>
                          <a:pt x="51" y="13"/>
                        </a:cubicBezTo>
                        <a:cubicBezTo>
                          <a:pt x="56" y="10"/>
                          <a:pt x="53" y="0"/>
                          <a:pt x="46" y="2"/>
                        </a:cubicBezTo>
                        <a:cubicBezTo>
                          <a:pt x="37" y="5"/>
                          <a:pt x="30" y="7"/>
                          <a:pt x="22" y="11"/>
                        </a:cubicBezTo>
                        <a:cubicBezTo>
                          <a:pt x="18" y="14"/>
                          <a:pt x="14" y="16"/>
                          <a:pt x="10" y="19"/>
                        </a:cubicBezTo>
                        <a:cubicBezTo>
                          <a:pt x="7" y="21"/>
                          <a:pt x="5" y="25"/>
                          <a:pt x="3" y="27"/>
                        </a:cubicBezTo>
                        <a:cubicBezTo>
                          <a:pt x="0" y="29"/>
                          <a:pt x="1" y="34"/>
                          <a:pt x="5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0" name="Freeform 58"/>
                  <p:cNvSpPr/>
                  <p:nvPr/>
                </p:nvSpPr>
                <p:spPr bwMode="auto">
                  <a:xfrm>
                    <a:off x="3725863" y="3227388"/>
                    <a:ext cx="76200" cy="69850"/>
                  </a:xfrm>
                  <a:custGeom>
                    <a:avLst/>
                    <a:gdLst>
                      <a:gd name="T0" fmla="*/ 69 w 74"/>
                      <a:gd name="T1" fmla="*/ 58 h 68"/>
                      <a:gd name="T2" fmla="*/ 42 w 74"/>
                      <a:gd name="T3" fmla="*/ 36 h 68"/>
                      <a:gd name="T4" fmla="*/ 14 w 74"/>
                      <a:gd name="T5" fmla="*/ 6 h 68"/>
                      <a:gd name="T6" fmla="*/ 3 w 74"/>
                      <a:gd name="T7" fmla="*/ 15 h 68"/>
                      <a:gd name="T8" fmla="*/ 66 w 74"/>
                      <a:gd name="T9" fmla="*/ 66 h 68"/>
                      <a:gd name="T10" fmla="*/ 69 w 74"/>
                      <a:gd name="T11" fmla="*/ 58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4" h="68">
                        <a:moveTo>
                          <a:pt x="69" y="58"/>
                        </a:moveTo>
                        <a:cubicBezTo>
                          <a:pt x="59" y="53"/>
                          <a:pt x="50" y="44"/>
                          <a:pt x="42" y="36"/>
                        </a:cubicBezTo>
                        <a:cubicBezTo>
                          <a:pt x="32" y="26"/>
                          <a:pt x="23" y="16"/>
                          <a:pt x="14" y="6"/>
                        </a:cubicBezTo>
                        <a:cubicBezTo>
                          <a:pt x="9" y="0"/>
                          <a:pt x="0" y="8"/>
                          <a:pt x="3" y="15"/>
                        </a:cubicBezTo>
                        <a:cubicBezTo>
                          <a:pt x="17" y="41"/>
                          <a:pt x="38" y="58"/>
                          <a:pt x="66" y="66"/>
                        </a:cubicBezTo>
                        <a:cubicBezTo>
                          <a:pt x="71" y="68"/>
                          <a:pt x="74" y="60"/>
                          <a:pt x="69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1" name="Freeform 59"/>
                  <p:cNvSpPr/>
                  <p:nvPr/>
                </p:nvSpPr>
                <p:spPr bwMode="auto">
                  <a:xfrm>
                    <a:off x="3622676" y="3065463"/>
                    <a:ext cx="60325" cy="96838"/>
                  </a:xfrm>
                  <a:custGeom>
                    <a:avLst/>
                    <a:gdLst>
                      <a:gd name="T0" fmla="*/ 54 w 58"/>
                      <a:gd name="T1" fmla="*/ 85 h 94"/>
                      <a:gd name="T2" fmla="*/ 12 w 58"/>
                      <a:gd name="T3" fmla="*/ 6 h 94"/>
                      <a:gd name="T4" fmla="*/ 2 w 58"/>
                      <a:gd name="T5" fmla="*/ 9 h 94"/>
                      <a:gd name="T6" fmla="*/ 47 w 58"/>
                      <a:gd name="T7" fmla="*/ 91 h 94"/>
                      <a:gd name="T8" fmla="*/ 54 w 58"/>
                      <a:gd name="T9" fmla="*/ 85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8" h="94">
                        <a:moveTo>
                          <a:pt x="54" y="85"/>
                        </a:moveTo>
                        <a:cubicBezTo>
                          <a:pt x="37" y="61"/>
                          <a:pt x="23" y="35"/>
                          <a:pt x="12" y="6"/>
                        </a:cubicBezTo>
                        <a:cubicBezTo>
                          <a:pt x="10" y="0"/>
                          <a:pt x="0" y="2"/>
                          <a:pt x="2" y="9"/>
                        </a:cubicBezTo>
                        <a:cubicBezTo>
                          <a:pt x="7" y="41"/>
                          <a:pt x="22" y="71"/>
                          <a:pt x="47" y="91"/>
                        </a:cubicBezTo>
                        <a:cubicBezTo>
                          <a:pt x="51" y="94"/>
                          <a:pt x="58" y="90"/>
                          <a:pt x="5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2" name="Freeform 60"/>
                  <p:cNvSpPr/>
                  <p:nvPr/>
                </p:nvSpPr>
                <p:spPr bwMode="auto">
                  <a:xfrm>
                    <a:off x="3565526" y="2909888"/>
                    <a:ext cx="22225" cy="68263"/>
                  </a:xfrm>
                  <a:custGeom>
                    <a:avLst/>
                    <a:gdLst>
                      <a:gd name="T0" fmla="*/ 22 w 22"/>
                      <a:gd name="T1" fmla="*/ 62 h 66"/>
                      <a:gd name="T2" fmla="*/ 9 w 22"/>
                      <a:gd name="T3" fmla="*/ 4 h 66"/>
                      <a:gd name="T4" fmla="*/ 1 w 22"/>
                      <a:gd name="T5" fmla="*/ 6 h 66"/>
                      <a:gd name="T6" fmla="*/ 18 w 22"/>
                      <a:gd name="T7" fmla="*/ 64 h 66"/>
                      <a:gd name="T8" fmla="*/ 22 w 22"/>
                      <a:gd name="T9" fmla="*/ 62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66">
                        <a:moveTo>
                          <a:pt x="22" y="62"/>
                        </a:moveTo>
                        <a:cubicBezTo>
                          <a:pt x="17" y="43"/>
                          <a:pt x="16" y="23"/>
                          <a:pt x="9" y="4"/>
                        </a:cubicBezTo>
                        <a:cubicBezTo>
                          <a:pt x="7" y="0"/>
                          <a:pt x="0" y="1"/>
                          <a:pt x="1" y="6"/>
                        </a:cubicBezTo>
                        <a:cubicBezTo>
                          <a:pt x="6" y="25"/>
                          <a:pt x="6" y="47"/>
                          <a:pt x="18" y="64"/>
                        </a:cubicBezTo>
                        <a:cubicBezTo>
                          <a:pt x="19" y="66"/>
                          <a:pt x="22" y="65"/>
                          <a:pt x="22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3" name="Freeform 61"/>
                  <p:cNvSpPr/>
                  <p:nvPr/>
                </p:nvSpPr>
                <p:spPr bwMode="auto">
                  <a:xfrm>
                    <a:off x="3538538" y="2741613"/>
                    <a:ext cx="28575" cy="100013"/>
                  </a:xfrm>
                  <a:custGeom>
                    <a:avLst/>
                    <a:gdLst>
                      <a:gd name="T0" fmla="*/ 22 w 27"/>
                      <a:gd name="T1" fmla="*/ 89 h 96"/>
                      <a:gd name="T2" fmla="*/ 15 w 27"/>
                      <a:gd name="T3" fmla="*/ 8 h 96"/>
                      <a:gd name="T4" fmla="*/ 2 w 27"/>
                      <a:gd name="T5" fmla="*/ 8 h 96"/>
                      <a:gd name="T6" fmla="*/ 9 w 27"/>
                      <a:gd name="T7" fmla="*/ 89 h 96"/>
                      <a:gd name="T8" fmla="*/ 22 w 27"/>
                      <a:gd name="T9" fmla="*/ 89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7" h="96">
                        <a:moveTo>
                          <a:pt x="22" y="89"/>
                        </a:moveTo>
                        <a:cubicBezTo>
                          <a:pt x="27" y="62"/>
                          <a:pt x="18" y="35"/>
                          <a:pt x="15" y="8"/>
                        </a:cubicBezTo>
                        <a:cubicBezTo>
                          <a:pt x="14" y="0"/>
                          <a:pt x="3" y="0"/>
                          <a:pt x="2" y="8"/>
                        </a:cubicBezTo>
                        <a:cubicBezTo>
                          <a:pt x="0" y="35"/>
                          <a:pt x="4" y="62"/>
                          <a:pt x="9" y="89"/>
                        </a:cubicBezTo>
                        <a:cubicBezTo>
                          <a:pt x="10" y="96"/>
                          <a:pt x="21" y="96"/>
                          <a:pt x="22" y="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4" name="Freeform 62"/>
                  <p:cNvSpPr/>
                  <p:nvPr/>
                </p:nvSpPr>
                <p:spPr bwMode="auto">
                  <a:xfrm>
                    <a:off x="3546476" y="2592388"/>
                    <a:ext cx="22225" cy="73025"/>
                  </a:xfrm>
                  <a:custGeom>
                    <a:avLst/>
                    <a:gdLst>
                      <a:gd name="T0" fmla="*/ 13 w 22"/>
                      <a:gd name="T1" fmla="*/ 66 h 70"/>
                      <a:gd name="T2" fmla="*/ 21 w 22"/>
                      <a:gd name="T3" fmla="*/ 8 h 70"/>
                      <a:gd name="T4" fmla="*/ 11 w 22"/>
                      <a:gd name="T5" fmla="*/ 6 h 70"/>
                      <a:gd name="T6" fmla="*/ 5 w 22"/>
                      <a:gd name="T7" fmla="*/ 66 h 70"/>
                      <a:gd name="T8" fmla="*/ 13 w 22"/>
                      <a:gd name="T9" fmla="*/ 66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" h="70">
                        <a:moveTo>
                          <a:pt x="13" y="66"/>
                        </a:moveTo>
                        <a:cubicBezTo>
                          <a:pt x="17" y="47"/>
                          <a:pt x="16" y="27"/>
                          <a:pt x="21" y="8"/>
                        </a:cubicBezTo>
                        <a:cubicBezTo>
                          <a:pt x="22" y="2"/>
                          <a:pt x="13" y="0"/>
                          <a:pt x="11" y="6"/>
                        </a:cubicBezTo>
                        <a:cubicBezTo>
                          <a:pt x="4" y="26"/>
                          <a:pt x="0" y="45"/>
                          <a:pt x="5" y="66"/>
                        </a:cubicBezTo>
                        <a:cubicBezTo>
                          <a:pt x="6" y="70"/>
                          <a:pt x="12" y="70"/>
                          <a:pt x="13" y="6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5" name="Freeform 63"/>
                  <p:cNvSpPr/>
                  <p:nvPr/>
                </p:nvSpPr>
                <p:spPr bwMode="auto">
                  <a:xfrm>
                    <a:off x="3595688" y="2397126"/>
                    <a:ext cx="49213" cy="103188"/>
                  </a:xfrm>
                  <a:custGeom>
                    <a:avLst/>
                    <a:gdLst>
                      <a:gd name="T0" fmla="*/ 7 w 47"/>
                      <a:gd name="T1" fmla="*/ 96 h 99"/>
                      <a:gd name="T2" fmla="*/ 45 w 47"/>
                      <a:gd name="T3" fmla="*/ 8 h 99"/>
                      <a:gd name="T4" fmla="*/ 36 w 47"/>
                      <a:gd name="T5" fmla="*/ 5 h 99"/>
                      <a:gd name="T6" fmla="*/ 0 w 47"/>
                      <a:gd name="T7" fmla="*/ 94 h 99"/>
                      <a:gd name="T8" fmla="*/ 7 w 47"/>
                      <a:gd name="T9" fmla="*/ 96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99">
                        <a:moveTo>
                          <a:pt x="7" y="96"/>
                        </a:moveTo>
                        <a:cubicBezTo>
                          <a:pt x="20" y="67"/>
                          <a:pt x="33" y="38"/>
                          <a:pt x="45" y="8"/>
                        </a:cubicBezTo>
                        <a:cubicBezTo>
                          <a:pt x="47" y="3"/>
                          <a:pt x="39" y="0"/>
                          <a:pt x="36" y="5"/>
                        </a:cubicBezTo>
                        <a:cubicBezTo>
                          <a:pt x="19" y="33"/>
                          <a:pt x="4" y="61"/>
                          <a:pt x="0" y="94"/>
                        </a:cubicBezTo>
                        <a:cubicBezTo>
                          <a:pt x="0" y="97"/>
                          <a:pt x="6" y="99"/>
                          <a:pt x="7" y="9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6" name="Freeform 64"/>
                  <p:cNvSpPr/>
                  <p:nvPr/>
                </p:nvSpPr>
                <p:spPr bwMode="auto">
                  <a:xfrm>
                    <a:off x="3670301" y="2254251"/>
                    <a:ext cx="57150" cy="80963"/>
                  </a:xfrm>
                  <a:custGeom>
                    <a:avLst/>
                    <a:gdLst>
                      <a:gd name="T0" fmla="*/ 8 w 55"/>
                      <a:gd name="T1" fmla="*/ 74 h 78"/>
                      <a:gd name="T2" fmla="*/ 27 w 55"/>
                      <a:gd name="T3" fmla="*/ 44 h 78"/>
                      <a:gd name="T4" fmla="*/ 52 w 55"/>
                      <a:gd name="T5" fmla="*/ 10 h 78"/>
                      <a:gd name="T6" fmla="*/ 45 w 55"/>
                      <a:gd name="T7" fmla="*/ 3 h 78"/>
                      <a:gd name="T8" fmla="*/ 16 w 55"/>
                      <a:gd name="T9" fmla="*/ 33 h 78"/>
                      <a:gd name="T10" fmla="*/ 1 w 55"/>
                      <a:gd name="T11" fmla="*/ 72 h 78"/>
                      <a:gd name="T12" fmla="*/ 8 w 55"/>
                      <a:gd name="T13" fmla="*/ 74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5" h="78">
                        <a:moveTo>
                          <a:pt x="8" y="74"/>
                        </a:moveTo>
                        <a:cubicBezTo>
                          <a:pt x="12" y="63"/>
                          <a:pt x="21" y="53"/>
                          <a:pt x="27" y="44"/>
                        </a:cubicBezTo>
                        <a:cubicBezTo>
                          <a:pt x="35" y="32"/>
                          <a:pt x="45" y="22"/>
                          <a:pt x="52" y="10"/>
                        </a:cubicBezTo>
                        <a:cubicBezTo>
                          <a:pt x="55" y="6"/>
                          <a:pt x="50" y="0"/>
                          <a:pt x="45" y="3"/>
                        </a:cubicBezTo>
                        <a:cubicBezTo>
                          <a:pt x="34" y="11"/>
                          <a:pt x="25" y="21"/>
                          <a:pt x="16" y="33"/>
                        </a:cubicBezTo>
                        <a:cubicBezTo>
                          <a:pt x="7" y="45"/>
                          <a:pt x="5" y="57"/>
                          <a:pt x="1" y="72"/>
                        </a:cubicBezTo>
                        <a:cubicBezTo>
                          <a:pt x="0" y="76"/>
                          <a:pt x="6" y="78"/>
                          <a:pt x="8" y="7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7" name="Freeform 65"/>
                  <p:cNvSpPr/>
                  <p:nvPr/>
                </p:nvSpPr>
                <p:spPr bwMode="auto">
                  <a:xfrm>
                    <a:off x="3754438" y="2087563"/>
                    <a:ext cx="73025" cy="87313"/>
                  </a:xfrm>
                  <a:custGeom>
                    <a:avLst/>
                    <a:gdLst>
                      <a:gd name="T0" fmla="*/ 6 w 71"/>
                      <a:gd name="T1" fmla="*/ 84 h 85"/>
                      <a:gd name="T2" fmla="*/ 66 w 71"/>
                      <a:gd name="T3" fmla="*/ 14 h 85"/>
                      <a:gd name="T4" fmla="*/ 58 w 71"/>
                      <a:gd name="T5" fmla="*/ 5 h 85"/>
                      <a:gd name="T6" fmla="*/ 1 w 71"/>
                      <a:gd name="T7" fmla="*/ 81 h 85"/>
                      <a:gd name="T8" fmla="*/ 6 w 71"/>
                      <a:gd name="T9" fmla="*/ 84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1" h="85">
                        <a:moveTo>
                          <a:pt x="6" y="84"/>
                        </a:moveTo>
                        <a:cubicBezTo>
                          <a:pt x="31" y="64"/>
                          <a:pt x="46" y="37"/>
                          <a:pt x="66" y="14"/>
                        </a:cubicBezTo>
                        <a:cubicBezTo>
                          <a:pt x="71" y="8"/>
                          <a:pt x="64" y="0"/>
                          <a:pt x="58" y="5"/>
                        </a:cubicBezTo>
                        <a:cubicBezTo>
                          <a:pt x="33" y="26"/>
                          <a:pt x="11" y="49"/>
                          <a:pt x="1" y="81"/>
                        </a:cubicBezTo>
                        <a:cubicBezTo>
                          <a:pt x="0" y="84"/>
                          <a:pt x="4" y="85"/>
                          <a:pt x="6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8" name="Freeform 66"/>
                  <p:cNvSpPr/>
                  <p:nvPr/>
                </p:nvSpPr>
                <p:spPr bwMode="auto">
                  <a:xfrm>
                    <a:off x="3865563" y="1936751"/>
                    <a:ext cx="80963" cy="104775"/>
                  </a:xfrm>
                  <a:custGeom>
                    <a:avLst/>
                    <a:gdLst>
                      <a:gd name="T0" fmla="*/ 8 w 79"/>
                      <a:gd name="T1" fmla="*/ 98 h 101"/>
                      <a:gd name="T2" fmla="*/ 74 w 79"/>
                      <a:gd name="T3" fmla="*/ 12 h 101"/>
                      <a:gd name="T4" fmla="*/ 67 w 79"/>
                      <a:gd name="T5" fmla="*/ 5 h 101"/>
                      <a:gd name="T6" fmla="*/ 31 w 79"/>
                      <a:gd name="T7" fmla="*/ 43 h 101"/>
                      <a:gd name="T8" fmla="*/ 2 w 79"/>
                      <a:gd name="T9" fmla="*/ 94 h 101"/>
                      <a:gd name="T10" fmla="*/ 8 w 79"/>
                      <a:gd name="T11" fmla="*/ 98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9" h="101">
                        <a:moveTo>
                          <a:pt x="8" y="98"/>
                        </a:moveTo>
                        <a:cubicBezTo>
                          <a:pt x="34" y="72"/>
                          <a:pt x="51" y="41"/>
                          <a:pt x="74" y="12"/>
                        </a:cubicBezTo>
                        <a:cubicBezTo>
                          <a:pt x="79" y="7"/>
                          <a:pt x="72" y="0"/>
                          <a:pt x="67" y="5"/>
                        </a:cubicBezTo>
                        <a:cubicBezTo>
                          <a:pt x="53" y="17"/>
                          <a:pt x="41" y="28"/>
                          <a:pt x="31" y="43"/>
                        </a:cubicBezTo>
                        <a:cubicBezTo>
                          <a:pt x="20" y="59"/>
                          <a:pt x="12" y="76"/>
                          <a:pt x="2" y="94"/>
                        </a:cubicBezTo>
                        <a:cubicBezTo>
                          <a:pt x="0" y="97"/>
                          <a:pt x="5" y="101"/>
                          <a:pt x="8" y="9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89" name="Freeform 67"/>
                  <p:cNvSpPr/>
                  <p:nvPr/>
                </p:nvSpPr>
                <p:spPr bwMode="auto">
                  <a:xfrm>
                    <a:off x="3984626" y="1827213"/>
                    <a:ext cx="87313" cy="65088"/>
                  </a:xfrm>
                  <a:custGeom>
                    <a:avLst/>
                    <a:gdLst>
                      <a:gd name="T0" fmla="*/ 8 w 85"/>
                      <a:gd name="T1" fmla="*/ 61 h 63"/>
                      <a:gd name="T2" fmla="*/ 23 w 85"/>
                      <a:gd name="T3" fmla="*/ 57 h 63"/>
                      <a:gd name="T4" fmla="*/ 40 w 85"/>
                      <a:gd name="T5" fmla="*/ 47 h 63"/>
                      <a:gd name="T6" fmla="*/ 76 w 85"/>
                      <a:gd name="T7" fmla="*/ 21 h 63"/>
                      <a:gd name="T8" fmla="*/ 67 w 85"/>
                      <a:gd name="T9" fmla="*/ 6 h 63"/>
                      <a:gd name="T10" fmla="*/ 34 w 85"/>
                      <a:gd name="T11" fmla="*/ 26 h 63"/>
                      <a:gd name="T12" fmla="*/ 18 w 85"/>
                      <a:gd name="T13" fmla="*/ 38 h 63"/>
                      <a:gd name="T14" fmla="*/ 3 w 85"/>
                      <a:gd name="T15" fmla="*/ 53 h 63"/>
                      <a:gd name="T16" fmla="*/ 8 w 85"/>
                      <a:gd name="T17" fmla="*/ 61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5" h="63">
                        <a:moveTo>
                          <a:pt x="8" y="61"/>
                        </a:moveTo>
                        <a:cubicBezTo>
                          <a:pt x="13" y="59"/>
                          <a:pt x="18" y="59"/>
                          <a:pt x="23" y="57"/>
                        </a:cubicBezTo>
                        <a:cubicBezTo>
                          <a:pt x="29" y="54"/>
                          <a:pt x="35" y="50"/>
                          <a:pt x="40" y="47"/>
                        </a:cubicBezTo>
                        <a:cubicBezTo>
                          <a:pt x="53" y="39"/>
                          <a:pt x="64" y="30"/>
                          <a:pt x="76" y="21"/>
                        </a:cubicBezTo>
                        <a:cubicBezTo>
                          <a:pt x="85" y="14"/>
                          <a:pt x="77" y="0"/>
                          <a:pt x="67" y="6"/>
                        </a:cubicBezTo>
                        <a:cubicBezTo>
                          <a:pt x="56" y="12"/>
                          <a:pt x="44" y="18"/>
                          <a:pt x="34" y="26"/>
                        </a:cubicBezTo>
                        <a:cubicBezTo>
                          <a:pt x="28" y="30"/>
                          <a:pt x="23" y="34"/>
                          <a:pt x="18" y="38"/>
                        </a:cubicBezTo>
                        <a:cubicBezTo>
                          <a:pt x="11" y="42"/>
                          <a:pt x="8" y="48"/>
                          <a:pt x="3" y="53"/>
                        </a:cubicBezTo>
                        <a:cubicBezTo>
                          <a:pt x="0" y="57"/>
                          <a:pt x="3" y="63"/>
                          <a:pt x="8" y="6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0" name="Freeform 68"/>
                  <p:cNvSpPr/>
                  <p:nvPr/>
                </p:nvSpPr>
                <p:spPr bwMode="auto">
                  <a:xfrm>
                    <a:off x="4127501" y="1725613"/>
                    <a:ext cx="109538" cy="76200"/>
                  </a:xfrm>
                  <a:custGeom>
                    <a:avLst/>
                    <a:gdLst>
                      <a:gd name="T0" fmla="*/ 9 w 105"/>
                      <a:gd name="T1" fmla="*/ 71 h 74"/>
                      <a:gd name="T2" fmla="*/ 96 w 105"/>
                      <a:gd name="T3" fmla="*/ 16 h 74"/>
                      <a:gd name="T4" fmla="*/ 89 w 105"/>
                      <a:gd name="T5" fmla="*/ 4 h 74"/>
                      <a:gd name="T6" fmla="*/ 2 w 105"/>
                      <a:gd name="T7" fmla="*/ 66 h 74"/>
                      <a:gd name="T8" fmla="*/ 9 w 105"/>
                      <a:gd name="T9" fmla="*/ 71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74">
                        <a:moveTo>
                          <a:pt x="9" y="71"/>
                        </a:moveTo>
                        <a:cubicBezTo>
                          <a:pt x="33" y="47"/>
                          <a:pt x="67" y="33"/>
                          <a:pt x="96" y="16"/>
                        </a:cubicBezTo>
                        <a:cubicBezTo>
                          <a:pt x="105" y="12"/>
                          <a:pt x="97" y="0"/>
                          <a:pt x="89" y="4"/>
                        </a:cubicBezTo>
                        <a:cubicBezTo>
                          <a:pt x="55" y="19"/>
                          <a:pt x="22" y="32"/>
                          <a:pt x="2" y="66"/>
                        </a:cubicBezTo>
                        <a:cubicBezTo>
                          <a:pt x="0" y="70"/>
                          <a:pt x="5" y="74"/>
                          <a:pt x="9" y="7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1" name="Freeform 69"/>
                  <p:cNvSpPr/>
                  <p:nvPr/>
                </p:nvSpPr>
                <p:spPr bwMode="auto">
                  <a:xfrm>
                    <a:off x="4300538" y="1655763"/>
                    <a:ext cx="87313" cy="47625"/>
                  </a:xfrm>
                  <a:custGeom>
                    <a:avLst/>
                    <a:gdLst>
                      <a:gd name="T0" fmla="*/ 7 w 84"/>
                      <a:gd name="T1" fmla="*/ 46 h 47"/>
                      <a:gd name="T2" fmla="*/ 80 w 84"/>
                      <a:gd name="T3" fmla="*/ 9 h 47"/>
                      <a:gd name="T4" fmla="*/ 77 w 84"/>
                      <a:gd name="T5" fmla="*/ 3 h 47"/>
                      <a:gd name="T6" fmla="*/ 5 w 84"/>
                      <a:gd name="T7" fmla="*/ 38 h 47"/>
                      <a:gd name="T8" fmla="*/ 7 w 84"/>
                      <a:gd name="T9" fmla="*/ 4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47">
                        <a:moveTo>
                          <a:pt x="7" y="46"/>
                        </a:moveTo>
                        <a:cubicBezTo>
                          <a:pt x="36" y="41"/>
                          <a:pt x="58" y="26"/>
                          <a:pt x="80" y="9"/>
                        </a:cubicBezTo>
                        <a:cubicBezTo>
                          <a:pt x="84" y="6"/>
                          <a:pt x="81" y="0"/>
                          <a:pt x="77" y="3"/>
                        </a:cubicBezTo>
                        <a:cubicBezTo>
                          <a:pt x="54" y="16"/>
                          <a:pt x="30" y="29"/>
                          <a:pt x="5" y="38"/>
                        </a:cubicBezTo>
                        <a:cubicBezTo>
                          <a:pt x="0" y="40"/>
                          <a:pt x="2" y="47"/>
                          <a:pt x="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2" name="Freeform 70"/>
                  <p:cNvSpPr/>
                  <p:nvPr/>
                </p:nvSpPr>
                <p:spPr bwMode="auto">
                  <a:xfrm>
                    <a:off x="4451351" y="1609726"/>
                    <a:ext cx="103188" cy="31750"/>
                  </a:xfrm>
                  <a:custGeom>
                    <a:avLst/>
                    <a:gdLst>
                      <a:gd name="T0" fmla="*/ 4 w 100"/>
                      <a:gd name="T1" fmla="*/ 25 h 31"/>
                      <a:gd name="T2" fmla="*/ 95 w 100"/>
                      <a:gd name="T3" fmla="*/ 11 h 31"/>
                      <a:gd name="T4" fmla="*/ 92 w 100"/>
                      <a:gd name="T5" fmla="*/ 1 h 31"/>
                      <a:gd name="T6" fmla="*/ 4 w 100"/>
                      <a:gd name="T7" fmla="*/ 17 h 31"/>
                      <a:gd name="T8" fmla="*/ 4 w 100"/>
                      <a:gd name="T9" fmla="*/ 2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0" h="31">
                        <a:moveTo>
                          <a:pt x="4" y="25"/>
                        </a:moveTo>
                        <a:cubicBezTo>
                          <a:pt x="34" y="31"/>
                          <a:pt x="67" y="23"/>
                          <a:pt x="95" y="11"/>
                        </a:cubicBezTo>
                        <a:cubicBezTo>
                          <a:pt x="100" y="9"/>
                          <a:pt x="97" y="0"/>
                          <a:pt x="92" y="1"/>
                        </a:cubicBezTo>
                        <a:cubicBezTo>
                          <a:pt x="63" y="3"/>
                          <a:pt x="32" y="9"/>
                          <a:pt x="4" y="17"/>
                        </a:cubicBezTo>
                        <a:cubicBezTo>
                          <a:pt x="0" y="18"/>
                          <a:pt x="0" y="24"/>
                          <a:pt x="4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3" name="Freeform 71"/>
                  <p:cNvSpPr/>
                  <p:nvPr/>
                </p:nvSpPr>
                <p:spPr bwMode="auto">
                  <a:xfrm>
                    <a:off x="4638676" y="1628776"/>
                    <a:ext cx="109538" cy="19050"/>
                  </a:xfrm>
                  <a:custGeom>
                    <a:avLst/>
                    <a:gdLst>
                      <a:gd name="T0" fmla="*/ 4 w 105"/>
                      <a:gd name="T1" fmla="*/ 13 h 18"/>
                      <a:gd name="T2" fmla="*/ 99 w 105"/>
                      <a:gd name="T3" fmla="*/ 14 h 18"/>
                      <a:gd name="T4" fmla="*/ 99 w 105"/>
                      <a:gd name="T5" fmla="*/ 4 h 18"/>
                      <a:gd name="T6" fmla="*/ 4 w 105"/>
                      <a:gd name="T7" fmla="*/ 5 h 18"/>
                      <a:gd name="T8" fmla="*/ 4 w 105"/>
                      <a:gd name="T9" fmla="*/ 1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5" h="18">
                        <a:moveTo>
                          <a:pt x="4" y="13"/>
                        </a:moveTo>
                        <a:cubicBezTo>
                          <a:pt x="35" y="18"/>
                          <a:pt x="67" y="17"/>
                          <a:pt x="99" y="14"/>
                        </a:cubicBezTo>
                        <a:cubicBezTo>
                          <a:pt x="105" y="13"/>
                          <a:pt x="105" y="5"/>
                          <a:pt x="99" y="4"/>
                        </a:cubicBezTo>
                        <a:cubicBezTo>
                          <a:pt x="67" y="1"/>
                          <a:pt x="35" y="0"/>
                          <a:pt x="4" y="5"/>
                        </a:cubicBezTo>
                        <a:cubicBezTo>
                          <a:pt x="0" y="6"/>
                          <a:pt x="0" y="12"/>
                          <a:pt x="4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4" name="Freeform 72"/>
                  <p:cNvSpPr/>
                  <p:nvPr/>
                </p:nvSpPr>
                <p:spPr bwMode="auto">
                  <a:xfrm>
                    <a:off x="4851401" y="1643063"/>
                    <a:ext cx="68263" cy="30163"/>
                  </a:xfrm>
                  <a:custGeom>
                    <a:avLst/>
                    <a:gdLst>
                      <a:gd name="T0" fmla="*/ 2 w 65"/>
                      <a:gd name="T1" fmla="*/ 4 h 28"/>
                      <a:gd name="T2" fmla="*/ 59 w 65"/>
                      <a:gd name="T3" fmla="*/ 27 h 28"/>
                      <a:gd name="T4" fmla="*/ 62 w 65"/>
                      <a:gd name="T5" fmla="*/ 21 h 28"/>
                      <a:gd name="T6" fmla="*/ 3 w 65"/>
                      <a:gd name="T7" fmla="*/ 1 h 28"/>
                      <a:gd name="T8" fmla="*/ 2 w 65"/>
                      <a:gd name="T9" fmla="*/ 4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5" h="28">
                        <a:moveTo>
                          <a:pt x="2" y="4"/>
                        </a:moveTo>
                        <a:cubicBezTo>
                          <a:pt x="19" y="15"/>
                          <a:pt x="40" y="22"/>
                          <a:pt x="59" y="27"/>
                        </a:cubicBezTo>
                        <a:cubicBezTo>
                          <a:pt x="63" y="28"/>
                          <a:pt x="65" y="23"/>
                          <a:pt x="62" y="21"/>
                        </a:cubicBezTo>
                        <a:cubicBezTo>
                          <a:pt x="43" y="13"/>
                          <a:pt x="23" y="7"/>
                          <a:pt x="3" y="1"/>
                        </a:cubicBezTo>
                        <a:cubicBezTo>
                          <a:pt x="1" y="0"/>
                          <a:pt x="0" y="3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5" name="Freeform 73"/>
                  <p:cNvSpPr/>
                  <p:nvPr/>
                </p:nvSpPr>
                <p:spPr bwMode="auto">
                  <a:xfrm>
                    <a:off x="5008563" y="1714501"/>
                    <a:ext cx="71438" cy="33338"/>
                  </a:xfrm>
                  <a:custGeom>
                    <a:avLst/>
                    <a:gdLst>
                      <a:gd name="T0" fmla="*/ 3 w 68"/>
                      <a:gd name="T1" fmla="*/ 10 h 33"/>
                      <a:gd name="T2" fmla="*/ 59 w 68"/>
                      <a:gd name="T3" fmla="*/ 32 h 33"/>
                      <a:gd name="T4" fmla="*/ 64 w 68"/>
                      <a:gd name="T5" fmla="*/ 26 h 33"/>
                      <a:gd name="T6" fmla="*/ 3 w 68"/>
                      <a:gd name="T7" fmla="*/ 4 h 33"/>
                      <a:gd name="T8" fmla="*/ 3 w 68"/>
                      <a:gd name="T9" fmla="*/ 10 h 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8" h="33">
                        <a:moveTo>
                          <a:pt x="3" y="10"/>
                        </a:moveTo>
                        <a:cubicBezTo>
                          <a:pt x="23" y="14"/>
                          <a:pt x="40" y="23"/>
                          <a:pt x="59" y="32"/>
                        </a:cubicBezTo>
                        <a:cubicBezTo>
                          <a:pt x="63" y="33"/>
                          <a:pt x="68" y="29"/>
                          <a:pt x="64" y="26"/>
                        </a:cubicBezTo>
                        <a:cubicBezTo>
                          <a:pt x="46" y="10"/>
                          <a:pt x="26" y="0"/>
                          <a:pt x="3" y="4"/>
                        </a:cubicBezTo>
                        <a:cubicBezTo>
                          <a:pt x="0" y="4"/>
                          <a:pt x="0" y="9"/>
                          <a:pt x="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6" name="Freeform 74"/>
                  <p:cNvSpPr/>
                  <p:nvPr/>
                </p:nvSpPr>
                <p:spPr bwMode="auto">
                  <a:xfrm>
                    <a:off x="5149851" y="1784351"/>
                    <a:ext cx="85725" cy="47625"/>
                  </a:xfrm>
                  <a:custGeom>
                    <a:avLst/>
                    <a:gdLst>
                      <a:gd name="T0" fmla="*/ 3 w 83"/>
                      <a:gd name="T1" fmla="*/ 6 h 46"/>
                      <a:gd name="T2" fmla="*/ 75 w 83"/>
                      <a:gd name="T3" fmla="*/ 43 h 46"/>
                      <a:gd name="T4" fmla="*/ 79 w 83"/>
                      <a:gd name="T5" fmla="*/ 37 h 46"/>
                      <a:gd name="T6" fmla="*/ 6 w 83"/>
                      <a:gd name="T7" fmla="*/ 1 h 46"/>
                      <a:gd name="T8" fmla="*/ 3 w 83"/>
                      <a:gd name="T9" fmla="*/ 6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3" h="46">
                        <a:moveTo>
                          <a:pt x="3" y="6"/>
                        </a:moveTo>
                        <a:cubicBezTo>
                          <a:pt x="28" y="18"/>
                          <a:pt x="52" y="30"/>
                          <a:pt x="75" y="43"/>
                        </a:cubicBezTo>
                        <a:cubicBezTo>
                          <a:pt x="80" y="46"/>
                          <a:pt x="83" y="39"/>
                          <a:pt x="79" y="37"/>
                        </a:cubicBezTo>
                        <a:cubicBezTo>
                          <a:pt x="57" y="20"/>
                          <a:pt x="33" y="7"/>
                          <a:pt x="6" y="1"/>
                        </a:cubicBezTo>
                        <a:cubicBezTo>
                          <a:pt x="2" y="0"/>
                          <a:pt x="0" y="5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7" name="Freeform 75"/>
                  <p:cNvSpPr/>
                  <p:nvPr/>
                </p:nvSpPr>
                <p:spPr bwMode="auto">
                  <a:xfrm>
                    <a:off x="5305426" y="1847851"/>
                    <a:ext cx="66675" cy="61913"/>
                  </a:xfrm>
                  <a:custGeom>
                    <a:avLst/>
                    <a:gdLst>
                      <a:gd name="T0" fmla="*/ 5 w 65"/>
                      <a:gd name="T1" fmla="*/ 12 h 59"/>
                      <a:gd name="T2" fmla="*/ 55 w 65"/>
                      <a:gd name="T3" fmla="*/ 55 h 59"/>
                      <a:gd name="T4" fmla="*/ 62 w 65"/>
                      <a:gd name="T5" fmla="*/ 49 h 59"/>
                      <a:gd name="T6" fmla="*/ 42 w 65"/>
                      <a:gd name="T7" fmla="*/ 23 h 59"/>
                      <a:gd name="T8" fmla="*/ 10 w 65"/>
                      <a:gd name="T9" fmla="*/ 4 h 59"/>
                      <a:gd name="T10" fmla="*/ 5 w 65"/>
                      <a:gd name="T11" fmla="*/ 12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" h="59">
                        <a:moveTo>
                          <a:pt x="5" y="12"/>
                        </a:moveTo>
                        <a:cubicBezTo>
                          <a:pt x="23" y="25"/>
                          <a:pt x="42" y="37"/>
                          <a:pt x="55" y="55"/>
                        </a:cubicBezTo>
                        <a:cubicBezTo>
                          <a:pt x="58" y="59"/>
                          <a:pt x="65" y="53"/>
                          <a:pt x="62" y="49"/>
                        </a:cubicBezTo>
                        <a:cubicBezTo>
                          <a:pt x="57" y="39"/>
                          <a:pt x="50" y="31"/>
                          <a:pt x="42" y="23"/>
                        </a:cubicBezTo>
                        <a:cubicBezTo>
                          <a:pt x="33" y="15"/>
                          <a:pt x="21" y="9"/>
                          <a:pt x="10" y="4"/>
                        </a:cubicBezTo>
                        <a:cubicBezTo>
                          <a:pt x="5" y="0"/>
                          <a:pt x="0" y="8"/>
                          <a:pt x="5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8" name="Freeform 76"/>
                  <p:cNvSpPr/>
                  <p:nvPr/>
                </p:nvSpPr>
                <p:spPr bwMode="auto">
                  <a:xfrm>
                    <a:off x="5380038" y="1765301"/>
                    <a:ext cx="30163" cy="87313"/>
                  </a:xfrm>
                  <a:custGeom>
                    <a:avLst/>
                    <a:gdLst>
                      <a:gd name="T0" fmla="*/ 10 w 28"/>
                      <a:gd name="T1" fmla="*/ 81 h 84"/>
                      <a:gd name="T2" fmla="*/ 27 w 28"/>
                      <a:gd name="T3" fmla="*/ 10 h 84"/>
                      <a:gd name="T4" fmla="*/ 17 w 28"/>
                      <a:gd name="T5" fmla="*/ 6 h 84"/>
                      <a:gd name="T6" fmla="*/ 4 w 28"/>
                      <a:gd name="T7" fmla="*/ 81 h 84"/>
                      <a:gd name="T8" fmla="*/ 10 w 28"/>
                      <a:gd name="T9" fmla="*/ 8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8" h="84">
                        <a:moveTo>
                          <a:pt x="10" y="81"/>
                        </a:moveTo>
                        <a:cubicBezTo>
                          <a:pt x="15" y="57"/>
                          <a:pt x="22" y="34"/>
                          <a:pt x="27" y="10"/>
                        </a:cubicBezTo>
                        <a:cubicBezTo>
                          <a:pt x="28" y="4"/>
                          <a:pt x="20" y="0"/>
                          <a:pt x="17" y="6"/>
                        </a:cubicBezTo>
                        <a:cubicBezTo>
                          <a:pt x="6" y="29"/>
                          <a:pt x="0" y="55"/>
                          <a:pt x="4" y="81"/>
                        </a:cubicBezTo>
                        <a:cubicBezTo>
                          <a:pt x="5" y="84"/>
                          <a:pt x="10" y="84"/>
                          <a:pt x="10" y="8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99" name="Freeform 77"/>
                  <p:cNvSpPr/>
                  <p:nvPr/>
                </p:nvSpPr>
                <p:spPr bwMode="auto">
                  <a:xfrm>
                    <a:off x="5451476" y="1625601"/>
                    <a:ext cx="39688" cy="63500"/>
                  </a:xfrm>
                  <a:custGeom>
                    <a:avLst/>
                    <a:gdLst>
                      <a:gd name="T0" fmla="*/ 7 w 39"/>
                      <a:gd name="T1" fmla="*/ 58 h 62"/>
                      <a:gd name="T2" fmla="*/ 38 w 39"/>
                      <a:gd name="T3" fmla="*/ 7 h 62"/>
                      <a:gd name="T4" fmla="*/ 29 w 39"/>
                      <a:gd name="T5" fmla="*/ 3 h 62"/>
                      <a:gd name="T6" fmla="*/ 13 w 39"/>
                      <a:gd name="T7" fmla="*/ 25 h 62"/>
                      <a:gd name="T8" fmla="*/ 1 w 39"/>
                      <a:gd name="T9" fmla="*/ 56 h 62"/>
                      <a:gd name="T10" fmla="*/ 7 w 39"/>
                      <a:gd name="T11" fmla="*/ 58 h 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9" h="62">
                        <a:moveTo>
                          <a:pt x="7" y="58"/>
                        </a:moveTo>
                        <a:cubicBezTo>
                          <a:pt x="16" y="40"/>
                          <a:pt x="30" y="26"/>
                          <a:pt x="38" y="7"/>
                        </a:cubicBezTo>
                        <a:cubicBezTo>
                          <a:pt x="39" y="2"/>
                          <a:pt x="32" y="0"/>
                          <a:pt x="29" y="3"/>
                        </a:cubicBezTo>
                        <a:cubicBezTo>
                          <a:pt x="24" y="11"/>
                          <a:pt x="18" y="18"/>
                          <a:pt x="13" y="25"/>
                        </a:cubicBezTo>
                        <a:cubicBezTo>
                          <a:pt x="7" y="34"/>
                          <a:pt x="4" y="45"/>
                          <a:pt x="1" y="56"/>
                        </a:cubicBezTo>
                        <a:cubicBezTo>
                          <a:pt x="0" y="59"/>
                          <a:pt x="5" y="62"/>
                          <a:pt x="7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0" name="Freeform 78"/>
                  <p:cNvSpPr/>
                  <p:nvPr/>
                </p:nvSpPr>
                <p:spPr bwMode="auto">
                  <a:xfrm>
                    <a:off x="5540376" y="1449388"/>
                    <a:ext cx="88900" cy="112713"/>
                  </a:xfrm>
                  <a:custGeom>
                    <a:avLst/>
                    <a:gdLst>
                      <a:gd name="T0" fmla="*/ 8 w 86"/>
                      <a:gd name="T1" fmla="*/ 105 h 108"/>
                      <a:gd name="T2" fmla="*/ 81 w 86"/>
                      <a:gd name="T3" fmla="*/ 12 h 108"/>
                      <a:gd name="T4" fmla="*/ 75 w 86"/>
                      <a:gd name="T5" fmla="*/ 4 h 108"/>
                      <a:gd name="T6" fmla="*/ 1 w 86"/>
                      <a:gd name="T7" fmla="*/ 101 h 108"/>
                      <a:gd name="T8" fmla="*/ 8 w 86"/>
                      <a:gd name="T9" fmla="*/ 105 h 1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108">
                        <a:moveTo>
                          <a:pt x="8" y="105"/>
                        </a:moveTo>
                        <a:cubicBezTo>
                          <a:pt x="34" y="75"/>
                          <a:pt x="53" y="41"/>
                          <a:pt x="81" y="12"/>
                        </a:cubicBezTo>
                        <a:cubicBezTo>
                          <a:pt x="86" y="8"/>
                          <a:pt x="80" y="0"/>
                          <a:pt x="75" y="4"/>
                        </a:cubicBezTo>
                        <a:cubicBezTo>
                          <a:pt x="39" y="25"/>
                          <a:pt x="16" y="63"/>
                          <a:pt x="1" y="101"/>
                        </a:cubicBezTo>
                        <a:cubicBezTo>
                          <a:pt x="0" y="105"/>
                          <a:pt x="5" y="108"/>
                          <a:pt x="8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1" name="Freeform 79"/>
                  <p:cNvSpPr/>
                  <p:nvPr/>
                </p:nvSpPr>
                <p:spPr bwMode="auto">
                  <a:xfrm>
                    <a:off x="5675313" y="1382713"/>
                    <a:ext cx="88900" cy="57150"/>
                  </a:xfrm>
                  <a:custGeom>
                    <a:avLst/>
                    <a:gdLst>
                      <a:gd name="T0" fmla="*/ 7 w 86"/>
                      <a:gd name="T1" fmla="*/ 53 h 55"/>
                      <a:gd name="T2" fmla="*/ 79 w 86"/>
                      <a:gd name="T3" fmla="*/ 13 h 55"/>
                      <a:gd name="T4" fmla="*/ 76 w 86"/>
                      <a:gd name="T5" fmla="*/ 2 h 55"/>
                      <a:gd name="T6" fmla="*/ 3 w 86"/>
                      <a:gd name="T7" fmla="*/ 48 h 55"/>
                      <a:gd name="T8" fmla="*/ 7 w 86"/>
                      <a:gd name="T9" fmla="*/ 53 h 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" h="55">
                        <a:moveTo>
                          <a:pt x="7" y="53"/>
                        </a:moveTo>
                        <a:cubicBezTo>
                          <a:pt x="32" y="43"/>
                          <a:pt x="53" y="22"/>
                          <a:pt x="79" y="13"/>
                        </a:cubicBezTo>
                        <a:cubicBezTo>
                          <a:pt x="86" y="10"/>
                          <a:pt x="83" y="0"/>
                          <a:pt x="76" y="2"/>
                        </a:cubicBezTo>
                        <a:cubicBezTo>
                          <a:pt x="46" y="8"/>
                          <a:pt x="24" y="27"/>
                          <a:pt x="3" y="48"/>
                        </a:cubicBezTo>
                        <a:cubicBezTo>
                          <a:pt x="0" y="51"/>
                          <a:pt x="4" y="55"/>
                          <a:pt x="7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2" name="Freeform 80"/>
                  <p:cNvSpPr/>
                  <p:nvPr/>
                </p:nvSpPr>
                <p:spPr bwMode="auto">
                  <a:xfrm>
                    <a:off x="5895976" y="1304926"/>
                    <a:ext cx="57150" cy="28575"/>
                  </a:xfrm>
                  <a:custGeom>
                    <a:avLst/>
                    <a:gdLst>
                      <a:gd name="T0" fmla="*/ 4 w 56"/>
                      <a:gd name="T1" fmla="*/ 26 h 27"/>
                      <a:gd name="T2" fmla="*/ 55 w 56"/>
                      <a:gd name="T3" fmla="*/ 4 h 27"/>
                      <a:gd name="T4" fmla="*/ 53 w 56"/>
                      <a:gd name="T5" fmla="*/ 2 h 27"/>
                      <a:gd name="T6" fmla="*/ 2 w 56"/>
                      <a:gd name="T7" fmla="*/ 23 h 27"/>
                      <a:gd name="T8" fmla="*/ 4 w 56"/>
                      <a:gd name="T9" fmla="*/ 26 h 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6" h="27">
                        <a:moveTo>
                          <a:pt x="4" y="26"/>
                        </a:moveTo>
                        <a:cubicBezTo>
                          <a:pt x="21" y="18"/>
                          <a:pt x="41" y="18"/>
                          <a:pt x="55" y="4"/>
                        </a:cubicBezTo>
                        <a:cubicBezTo>
                          <a:pt x="56" y="2"/>
                          <a:pt x="54" y="0"/>
                          <a:pt x="53" y="2"/>
                        </a:cubicBezTo>
                        <a:cubicBezTo>
                          <a:pt x="38" y="14"/>
                          <a:pt x="19" y="15"/>
                          <a:pt x="2" y="23"/>
                        </a:cubicBezTo>
                        <a:cubicBezTo>
                          <a:pt x="0" y="24"/>
                          <a:pt x="2" y="27"/>
                          <a:pt x="4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3" name="Freeform 81"/>
                  <p:cNvSpPr/>
                  <p:nvPr/>
                </p:nvSpPr>
                <p:spPr bwMode="auto">
                  <a:xfrm>
                    <a:off x="6059488" y="1247776"/>
                    <a:ext cx="125413" cy="41275"/>
                  </a:xfrm>
                  <a:custGeom>
                    <a:avLst/>
                    <a:gdLst>
                      <a:gd name="T0" fmla="*/ 6 w 121"/>
                      <a:gd name="T1" fmla="*/ 38 h 40"/>
                      <a:gd name="T2" fmla="*/ 115 w 121"/>
                      <a:gd name="T3" fmla="*/ 13 h 40"/>
                      <a:gd name="T4" fmla="*/ 113 w 121"/>
                      <a:gd name="T5" fmla="*/ 0 h 40"/>
                      <a:gd name="T6" fmla="*/ 3 w 121"/>
                      <a:gd name="T7" fmla="*/ 34 h 40"/>
                      <a:gd name="T8" fmla="*/ 6 w 121"/>
                      <a:gd name="T9" fmla="*/ 38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21" h="40">
                        <a:moveTo>
                          <a:pt x="6" y="38"/>
                        </a:moveTo>
                        <a:cubicBezTo>
                          <a:pt x="40" y="23"/>
                          <a:pt x="79" y="25"/>
                          <a:pt x="115" y="13"/>
                        </a:cubicBezTo>
                        <a:cubicBezTo>
                          <a:pt x="121" y="11"/>
                          <a:pt x="121" y="0"/>
                          <a:pt x="113" y="0"/>
                        </a:cubicBezTo>
                        <a:cubicBezTo>
                          <a:pt x="72" y="3"/>
                          <a:pt x="37" y="11"/>
                          <a:pt x="3" y="34"/>
                        </a:cubicBezTo>
                        <a:cubicBezTo>
                          <a:pt x="0" y="36"/>
                          <a:pt x="3" y="40"/>
                          <a:pt x="6" y="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4" name="Freeform 82"/>
                  <p:cNvSpPr/>
                  <p:nvPr/>
                </p:nvSpPr>
                <p:spPr bwMode="auto">
                  <a:xfrm>
                    <a:off x="6319838" y="1225551"/>
                    <a:ext cx="120650" cy="30163"/>
                  </a:xfrm>
                  <a:custGeom>
                    <a:avLst/>
                    <a:gdLst>
                      <a:gd name="T0" fmla="*/ 8 w 116"/>
                      <a:gd name="T1" fmla="*/ 25 h 28"/>
                      <a:gd name="T2" fmla="*/ 108 w 116"/>
                      <a:gd name="T3" fmla="*/ 27 h 28"/>
                      <a:gd name="T4" fmla="*/ 110 w 116"/>
                      <a:gd name="T5" fmla="*/ 15 h 28"/>
                      <a:gd name="T6" fmla="*/ 4 w 116"/>
                      <a:gd name="T7" fmla="*/ 17 h 28"/>
                      <a:gd name="T8" fmla="*/ 8 w 116"/>
                      <a:gd name="T9" fmla="*/ 25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6" h="28">
                        <a:moveTo>
                          <a:pt x="8" y="25"/>
                        </a:moveTo>
                        <a:cubicBezTo>
                          <a:pt x="41" y="16"/>
                          <a:pt x="74" y="23"/>
                          <a:pt x="108" y="27"/>
                        </a:cubicBezTo>
                        <a:cubicBezTo>
                          <a:pt x="115" y="28"/>
                          <a:pt x="116" y="17"/>
                          <a:pt x="110" y="15"/>
                        </a:cubicBezTo>
                        <a:cubicBezTo>
                          <a:pt x="72" y="4"/>
                          <a:pt x="40" y="0"/>
                          <a:pt x="4" y="17"/>
                        </a:cubicBezTo>
                        <a:cubicBezTo>
                          <a:pt x="0" y="19"/>
                          <a:pt x="3" y="26"/>
                          <a:pt x="8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5" name="Freeform 83"/>
                  <p:cNvSpPr/>
                  <p:nvPr/>
                </p:nvSpPr>
                <p:spPr bwMode="auto">
                  <a:xfrm>
                    <a:off x="6584951" y="1241426"/>
                    <a:ext cx="109538" cy="19050"/>
                  </a:xfrm>
                  <a:custGeom>
                    <a:avLst/>
                    <a:gdLst>
                      <a:gd name="T0" fmla="*/ 5 w 106"/>
                      <a:gd name="T1" fmla="*/ 9 h 18"/>
                      <a:gd name="T2" fmla="*/ 98 w 106"/>
                      <a:gd name="T3" fmla="*/ 17 h 18"/>
                      <a:gd name="T4" fmla="*/ 100 w 106"/>
                      <a:gd name="T5" fmla="*/ 9 h 18"/>
                      <a:gd name="T6" fmla="*/ 5 w 106"/>
                      <a:gd name="T7" fmla="*/ 2 h 18"/>
                      <a:gd name="T8" fmla="*/ 5 w 106"/>
                      <a:gd name="T9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6" h="18">
                        <a:moveTo>
                          <a:pt x="5" y="9"/>
                        </a:moveTo>
                        <a:cubicBezTo>
                          <a:pt x="35" y="11"/>
                          <a:pt x="68" y="12"/>
                          <a:pt x="98" y="17"/>
                        </a:cubicBezTo>
                        <a:cubicBezTo>
                          <a:pt x="103" y="18"/>
                          <a:pt x="106" y="10"/>
                          <a:pt x="100" y="9"/>
                        </a:cubicBezTo>
                        <a:cubicBezTo>
                          <a:pt x="68" y="0"/>
                          <a:pt x="38" y="1"/>
                          <a:pt x="5" y="2"/>
                        </a:cubicBezTo>
                        <a:cubicBezTo>
                          <a:pt x="0" y="2"/>
                          <a:pt x="0" y="9"/>
                          <a:pt x="5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6" name="Freeform 84"/>
                  <p:cNvSpPr/>
                  <p:nvPr/>
                </p:nvSpPr>
                <p:spPr bwMode="auto">
                  <a:xfrm>
                    <a:off x="6799263" y="1285876"/>
                    <a:ext cx="117475" cy="47625"/>
                  </a:xfrm>
                  <a:custGeom>
                    <a:avLst/>
                    <a:gdLst>
                      <a:gd name="T0" fmla="*/ 5 w 112"/>
                      <a:gd name="T1" fmla="*/ 11 h 45"/>
                      <a:gd name="T2" fmla="*/ 100 w 112"/>
                      <a:gd name="T3" fmla="*/ 42 h 45"/>
                      <a:gd name="T4" fmla="*/ 105 w 112"/>
                      <a:gd name="T5" fmla="*/ 29 h 45"/>
                      <a:gd name="T6" fmla="*/ 8 w 112"/>
                      <a:gd name="T7" fmla="*/ 1 h 45"/>
                      <a:gd name="T8" fmla="*/ 5 w 112"/>
                      <a:gd name="T9" fmla="*/ 11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2" h="45">
                        <a:moveTo>
                          <a:pt x="5" y="11"/>
                        </a:moveTo>
                        <a:cubicBezTo>
                          <a:pt x="35" y="25"/>
                          <a:pt x="69" y="29"/>
                          <a:pt x="100" y="42"/>
                        </a:cubicBezTo>
                        <a:cubicBezTo>
                          <a:pt x="107" y="45"/>
                          <a:pt x="112" y="33"/>
                          <a:pt x="105" y="29"/>
                        </a:cubicBezTo>
                        <a:cubicBezTo>
                          <a:pt x="76" y="13"/>
                          <a:pt x="41" y="2"/>
                          <a:pt x="8" y="1"/>
                        </a:cubicBezTo>
                        <a:cubicBezTo>
                          <a:pt x="2" y="0"/>
                          <a:pt x="0" y="9"/>
                          <a:pt x="5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7" name="Freeform 85"/>
                  <p:cNvSpPr/>
                  <p:nvPr/>
                </p:nvSpPr>
                <p:spPr bwMode="auto">
                  <a:xfrm>
                    <a:off x="6962776" y="1343026"/>
                    <a:ext cx="122238" cy="44450"/>
                  </a:xfrm>
                  <a:custGeom>
                    <a:avLst/>
                    <a:gdLst>
                      <a:gd name="T0" fmla="*/ 3 w 117"/>
                      <a:gd name="T1" fmla="*/ 4 h 43"/>
                      <a:gd name="T2" fmla="*/ 109 w 117"/>
                      <a:gd name="T3" fmla="*/ 41 h 43"/>
                      <a:gd name="T4" fmla="*/ 113 w 117"/>
                      <a:gd name="T5" fmla="*/ 35 h 43"/>
                      <a:gd name="T6" fmla="*/ 3 w 117"/>
                      <a:gd name="T7" fmla="*/ 0 h 43"/>
                      <a:gd name="T8" fmla="*/ 3 w 117"/>
                      <a:gd name="T9" fmla="*/ 4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7" h="43">
                        <a:moveTo>
                          <a:pt x="3" y="4"/>
                        </a:moveTo>
                        <a:cubicBezTo>
                          <a:pt x="41" y="6"/>
                          <a:pt x="76" y="23"/>
                          <a:pt x="109" y="41"/>
                        </a:cubicBezTo>
                        <a:cubicBezTo>
                          <a:pt x="113" y="43"/>
                          <a:pt x="117" y="37"/>
                          <a:pt x="113" y="35"/>
                        </a:cubicBezTo>
                        <a:cubicBezTo>
                          <a:pt x="79" y="13"/>
                          <a:pt x="43" y="0"/>
                          <a:pt x="3" y="0"/>
                        </a:cubicBezTo>
                        <a:cubicBezTo>
                          <a:pt x="0" y="0"/>
                          <a:pt x="0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8" name="Freeform 86"/>
                  <p:cNvSpPr/>
                  <p:nvPr/>
                </p:nvSpPr>
                <p:spPr bwMode="auto">
                  <a:xfrm>
                    <a:off x="7148513" y="1409701"/>
                    <a:ext cx="104775" cy="49213"/>
                  </a:xfrm>
                  <a:custGeom>
                    <a:avLst/>
                    <a:gdLst>
                      <a:gd name="T0" fmla="*/ 3 w 101"/>
                      <a:gd name="T1" fmla="*/ 6 h 47"/>
                      <a:gd name="T2" fmla="*/ 90 w 101"/>
                      <a:gd name="T3" fmla="*/ 45 h 47"/>
                      <a:gd name="T4" fmla="*/ 96 w 101"/>
                      <a:gd name="T5" fmla="*/ 35 h 47"/>
                      <a:gd name="T6" fmla="*/ 4 w 101"/>
                      <a:gd name="T7" fmla="*/ 0 h 47"/>
                      <a:gd name="T8" fmla="*/ 3 w 101"/>
                      <a:gd name="T9" fmla="*/ 6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1" h="47">
                        <a:moveTo>
                          <a:pt x="3" y="6"/>
                        </a:moveTo>
                        <a:cubicBezTo>
                          <a:pt x="31" y="18"/>
                          <a:pt x="59" y="37"/>
                          <a:pt x="90" y="45"/>
                        </a:cubicBezTo>
                        <a:cubicBezTo>
                          <a:pt x="95" y="47"/>
                          <a:pt x="101" y="39"/>
                          <a:pt x="96" y="35"/>
                        </a:cubicBezTo>
                        <a:cubicBezTo>
                          <a:pt x="70" y="15"/>
                          <a:pt x="36" y="3"/>
                          <a:pt x="4" y="0"/>
                        </a:cubicBezTo>
                        <a:cubicBezTo>
                          <a:pt x="1" y="0"/>
                          <a:pt x="0" y="4"/>
                          <a:pt x="3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09" name="Freeform 87"/>
                  <p:cNvSpPr/>
                  <p:nvPr/>
                </p:nvSpPr>
                <p:spPr bwMode="auto">
                  <a:xfrm>
                    <a:off x="7273926" y="1504951"/>
                    <a:ext cx="114300" cy="74613"/>
                  </a:xfrm>
                  <a:custGeom>
                    <a:avLst/>
                    <a:gdLst>
                      <a:gd name="T0" fmla="*/ 6 w 110"/>
                      <a:gd name="T1" fmla="*/ 10 h 71"/>
                      <a:gd name="T2" fmla="*/ 55 w 110"/>
                      <a:gd name="T3" fmla="*/ 40 h 71"/>
                      <a:gd name="T4" fmla="*/ 99 w 110"/>
                      <a:gd name="T5" fmla="*/ 67 h 71"/>
                      <a:gd name="T6" fmla="*/ 104 w 110"/>
                      <a:gd name="T7" fmla="*/ 58 h 71"/>
                      <a:gd name="T8" fmla="*/ 9 w 110"/>
                      <a:gd name="T9" fmla="*/ 0 h 71"/>
                      <a:gd name="T10" fmla="*/ 6 w 110"/>
                      <a:gd name="T11" fmla="*/ 1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0" h="71">
                        <a:moveTo>
                          <a:pt x="6" y="10"/>
                        </a:moveTo>
                        <a:cubicBezTo>
                          <a:pt x="24" y="16"/>
                          <a:pt x="41" y="28"/>
                          <a:pt x="55" y="40"/>
                        </a:cubicBezTo>
                        <a:cubicBezTo>
                          <a:pt x="69" y="51"/>
                          <a:pt x="83" y="59"/>
                          <a:pt x="99" y="67"/>
                        </a:cubicBezTo>
                        <a:cubicBezTo>
                          <a:pt x="105" y="71"/>
                          <a:pt x="110" y="62"/>
                          <a:pt x="104" y="58"/>
                        </a:cubicBezTo>
                        <a:cubicBezTo>
                          <a:pt x="73" y="35"/>
                          <a:pt x="49" y="6"/>
                          <a:pt x="9" y="0"/>
                        </a:cubicBezTo>
                        <a:cubicBezTo>
                          <a:pt x="3" y="0"/>
                          <a:pt x="0" y="8"/>
                          <a:pt x="6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0" name="Freeform 88"/>
                  <p:cNvSpPr/>
                  <p:nvPr/>
                </p:nvSpPr>
                <p:spPr bwMode="auto">
                  <a:xfrm>
                    <a:off x="7424738" y="1631951"/>
                    <a:ext cx="88900" cy="96838"/>
                  </a:xfrm>
                  <a:custGeom>
                    <a:avLst/>
                    <a:gdLst>
                      <a:gd name="T0" fmla="*/ 3 w 85"/>
                      <a:gd name="T1" fmla="*/ 9 h 93"/>
                      <a:gd name="T2" fmla="*/ 75 w 85"/>
                      <a:gd name="T3" fmla="*/ 89 h 93"/>
                      <a:gd name="T4" fmla="*/ 83 w 85"/>
                      <a:gd name="T5" fmla="*/ 83 h 93"/>
                      <a:gd name="T6" fmla="*/ 8 w 85"/>
                      <a:gd name="T7" fmla="*/ 2 h 93"/>
                      <a:gd name="T8" fmla="*/ 3 w 85"/>
                      <a:gd name="T9" fmla="*/ 9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5" h="93">
                        <a:moveTo>
                          <a:pt x="3" y="9"/>
                        </a:moveTo>
                        <a:cubicBezTo>
                          <a:pt x="28" y="35"/>
                          <a:pt x="50" y="63"/>
                          <a:pt x="75" y="89"/>
                        </a:cubicBezTo>
                        <a:cubicBezTo>
                          <a:pt x="79" y="93"/>
                          <a:pt x="85" y="88"/>
                          <a:pt x="83" y="83"/>
                        </a:cubicBezTo>
                        <a:cubicBezTo>
                          <a:pt x="64" y="52"/>
                          <a:pt x="41" y="20"/>
                          <a:pt x="8" y="2"/>
                        </a:cubicBezTo>
                        <a:cubicBezTo>
                          <a:pt x="4" y="0"/>
                          <a:pt x="0" y="5"/>
                          <a:pt x="3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1" name="Freeform 89"/>
                  <p:cNvSpPr/>
                  <p:nvPr/>
                </p:nvSpPr>
                <p:spPr bwMode="auto">
                  <a:xfrm>
                    <a:off x="7540626" y="1792288"/>
                    <a:ext cx="53975" cy="84138"/>
                  </a:xfrm>
                  <a:custGeom>
                    <a:avLst/>
                    <a:gdLst>
                      <a:gd name="T0" fmla="*/ 2 w 52"/>
                      <a:gd name="T1" fmla="*/ 4 h 81"/>
                      <a:gd name="T2" fmla="*/ 22 w 52"/>
                      <a:gd name="T3" fmla="*/ 44 h 81"/>
                      <a:gd name="T4" fmla="*/ 45 w 52"/>
                      <a:gd name="T5" fmla="*/ 78 h 81"/>
                      <a:gd name="T6" fmla="*/ 50 w 52"/>
                      <a:gd name="T7" fmla="*/ 74 h 81"/>
                      <a:gd name="T8" fmla="*/ 32 w 52"/>
                      <a:gd name="T9" fmla="*/ 39 h 81"/>
                      <a:gd name="T10" fmla="*/ 6 w 52"/>
                      <a:gd name="T11" fmla="*/ 2 h 81"/>
                      <a:gd name="T12" fmla="*/ 2 w 52"/>
                      <a:gd name="T13" fmla="*/ 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2" h="81">
                        <a:moveTo>
                          <a:pt x="2" y="4"/>
                        </a:moveTo>
                        <a:cubicBezTo>
                          <a:pt x="9" y="17"/>
                          <a:pt x="15" y="31"/>
                          <a:pt x="22" y="44"/>
                        </a:cubicBezTo>
                        <a:cubicBezTo>
                          <a:pt x="29" y="56"/>
                          <a:pt x="36" y="67"/>
                          <a:pt x="45" y="78"/>
                        </a:cubicBezTo>
                        <a:cubicBezTo>
                          <a:pt x="47" y="81"/>
                          <a:pt x="52" y="77"/>
                          <a:pt x="50" y="74"/>
                        </a:cubicBezTo>
                        <a:cubicBezTo>
                          <a:pt x="44" y="62"/>
                          <a:pt x="38" y="50"/>
                          <a:pt x="32" y="39"/>
                        </a:cubicBezTo>
                        <a:cubicBezTo>
                          <a:pt x="24" y="25"/>
                          <a:pt x="14" y="14"/>
                          <a:pt x="6" y="2"/>
                        </a:cubicBezTo>
                        <a:cubicBezTo>
                          <a:pt x="4" y="0"/>
                          <a:pt x="0" y="2"/>
                          <a:pt x="2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2" name="Freeform 90"/>
                  <p:cNvSpPr/>
                  <p:nvPr/>
                </p:nvSpPr>
                <p:spPr bwMode="auto">
                  <a:xfrm>
                    <a:off x="7627938" y="1963738"/>
                    <a:ext cx="57150" cy="109538"/>
                  </a:xfrm>
                  <a:custGeom>
                    <a:avLst/>
                    <a:gdLst>
                      <a:gd name="T0" fmla="*/ 2 w 55"/>
                      <a:gd name="T1" fmla="*/ 6 h 106"/>
                      <a:gd name="T2" fmla="*/ 45 w 55"/>
                      <a:gd name="T3" fmla="*/ 102 h 106"/>
                      <a:gd name="T4" fmla="*/ 53 w 55"/>
                      <a:gd name="T5" fmla="*/ 98 h 106"/>
                      <a:gd name="T6" fmla="*/ 9 w 55"/>
                      <a:gd name="T7" fmla="*/ 3 h 106"/>
                      <a:gd name="T8" fmla="*/ 2 w 55"/>
                      <a:gd name="T9" fmla="*/ 6 h 1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" h="106">
                        <a:moveTo>
                          <a:pt x="2" y="6"/>
                        </a:moveTo>
                        <a:cubicBezTo>
                          <a:pt x="14" y="39"/>
                          <a:pt x="30" y="70"/>
                          <a:pt x="45" y="102"/>
                        </a:cubicBezTo>
                        <a:cubicBezTo>
                          <a:pt x="47" y="106"/>
                          <a:pt x="55" y="103"/>
                          <a:pt x="53" y="98"/>
                        </a:cubicBezTo>
                        <a:cubicBezTo>
                          <a:pt x="42" y="65"/>
                          <a:pt x="28" y="33"/>
                          <a:pt x="9" y="3"/>
                        </a:cubicBezTo>
                        <a:cubicBezTo>
                          <a:pt x="7" y="0"/>
                          <a:pt x="0" y="2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3" name="Freeform 91"/>
                  <p:cNvSpPr/>
                  <p:nvPr/>
                </p:nvSpPr>
                <p:spPr bwMode="auto">
                  <a:xfrm>
                    <a:off x="7700963" y="2119313"/>
                    <a:ext cx="49213" cy="73025"/>
                  </a:xfrm>
                  <a:custGeom>
                    <a:avLst/>
                    <a:gdLst>
                      <a:gd name="T0" fmla="*/ 2 w 47"/>
                      <a:gd name="T1" fmla="*/ 9 h 70"/>
                      <a:gd name="T2" fmla="*/ 32 w 47"/>
                      <a:gd name="T3" fmla="*/ 63 h 70"/>
                      <a:gd name="T4" fmla="*/ 43 w 47"/>
                      <a:gd name="T5" fmla="*/ 54 h 70"/>
                      <a:gd name="T6" fmla="*/ 13 w 47"/>
                      <a:gd name="T7" fmla="*/ 4 h 70"/>
                      <a:gd name="T8" fmla="*/ 2 w 47"/>
                      <a:gd name="T9" fmla="*/ 9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7" h="70">
                        <a:moveTo>
                          <a:pt x="2" y="9"/>
                        </a:moveTo>
                        <a:cubicBezTo>
                          <a:pt x="9" y="29"/>
                          <a:pt x="18" y="47"/>
                          <a:pt x="32" y="63"/>
                        </a:cubicBezTo>
                        <a:cubicBezTo>
                          <a:pt x="37" y="70"/>
                          <a:pt x="47" y="61"/>
                          <a:pt x="43" y="54"/>
                        </a:cubicBezTo>
                        <a:cubicBezTo>
                          <a:pt x="34" y="37"/>
                          <a:pt x="24" y="20"/>
                          <a:pt x="13" y="4"/>
                        </a:cubicBezTo>
                        <a:cubicBezTo>
                          <a:pt x="9" y="0"/>
                          <a:pt x="0" y="2"/>
                          <a:pt x="2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14" name="Freeform 92"/>
                  <p:cNvSpPr/>
                  <p:nvPr/>
                </p:nvSpPr>
                <p:spPr bwMode="auto">
                  <a:xfrm>
                    <a:off x="8164513" y="3827463"/>
                    <a:ext cx="123825" cy="60325"/>
                  </a:xfrm>
                  <a:custGeom>
                    <a:avLst/>
                    <a:gdLst>
                      <a:gd name="T0" fmla="*/ 1 w 118"/>
                      <a:gd name="T1" fmla="*/ 59 h 59"/>
                      <a:gd name="T2" fmla="*/ 115 w 118"/>
                      <a:gd name="T3" fmla="*/ 6 h 59"/>
                      <a:gd name="T4" fmla="*/ 112 w 118"/>
                      <a:gd name="T5" fmla="*/ 0 h 59"/>
                      <a:gd name="T6" fmla="*/ 0 w 118"/>
                      <a:gd name="T7" fmla="*/ 58 h 59"/>
                      <a:gd name="T8" fmla="*/ 1 w 118"/>
                      <a:gd name="T9" fmla="*/ 59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18" h="59">
                        <a:moveTo>
                          <a:pt x="1" y="59"/>
                        </a:moveTo>
                        <a:cubicBezTo>
                          <a:pt x="41" y="56"/>
                          <a:pt x="81" y="26"/>
                          <a:pt x="115" y="6"/>
                        </a:cubicBezTo>
                        <a:cubicBezTo>
                          <a:pt x="118" y="4"/>
                          <a:pt x="116" y="0"/>
                          <a:pt x="112" y="0"/>
                        </a:cubicBezTo>
                        <a:cubicBezTo>
                          <a:pt x="73" y="9"/>
                          <a:pt x="33" y="35"/>
                          <a:pt x="0" y="58"/>
                        </a:cubicBezTo>
                        <a:cubicBezTo>
                          <a:pt x="0" y="58"/>
                          <a:pt x="0" y="59"/>
                          <a:pt x="1" y="5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字魂80号-萌趣小鱼体"/>
                      <a:cs typeface="+mn-ea"/>
                      <a:sym typeface="+mn-lt"/>
                    </a:endParaRPr>
                  </a:p>
                </p:txBody>
              </p:sp>
            </p:grpSp>
          </p:grpSp>
        </p:grpSp>
        <p:sp>
          <p:nvSpPr>
            <p:cNvPr id="415" name="Text Box 414"/>
            <p:cNvSpPr txBox="1"/>
            <p:nvPr/>
          </p:nvSpPr>
          <p:spPr>
            <a:xfrm flipH="1">
              <a:off x="2808" y="8176"/>
              <a:ext cx="2101" cy="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EAF4D30-1261-4B07-99EB-C7CC27A9A7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90" y="4237308"/>
            <a:ext cx="6013783" cy="2329420"/>
          </a:xfrm>
          <a:prstGeom prst="rect">
            <a:avLst/>
          </a:prstGeom>
        </p:spPr>
      </p:pic>
      <p:sp>
        <p:nvSpPr>
          <p:cNvPr id="137" name="Text Box 414">
            <a:extLst>
              <a:ext uri="{FF2B5EF4-FFF2-40B4-BE49-F238E27FC236}">
                <a16:creationId xmlns:a16="http://schemas.microsoft.com/office/drawing/2014/main" id="{F34F065F-51B8-4A83-9A1C-A373150CD6A0}"/>
              </a:ext>
            </a:extLst>
          </p:cNvPr>
          <p:cNvSpPr txBox="1"/>
          <p:nvPr/>
        </p:nvSpPr>
        <p:spPr>
          <a:xfrm>
            <a:off x="4210885" y="4293538"/>
            <a:ext cx="46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+ 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+ 3 + 3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15</a:t>
            </a:r>
          </a:p>
        </p:txBody>
      </p:sp>
      <p:sp>
        <p:nvSpPr>
          <p:cNvPr id="138" name="Text Box 414">
            <a:extLst>
              <a:ext uri="{FF2B5EF4-FFF2-40B4-BE49-F238E27FC236}">
                <a16:creationId xmlns:a16="http://schemas.microsoft.com/office/drawing/2014/main" id="{A0DF4841-48BA-4169-B866-2B342003117B}"/>
              </a:ext>
            </a:extLst>
          </p:cNvPr>
          <p:cNvSpPr txBox="1"/>
          <p:nvPr/>
        </p:nvSpPr>
        <p:spPr>
          <a:xfrm>
            <a:off x="4805196" y="4903119"/>
            <a:ext cx="4677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x 5 = 1</a:t>
            </a:r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Text Box 414">
            <a:extLst>
              <a:ext uri="{FF2B5EF4-FFF2-40B4-BE49-F238E27FC236}">
                <a16:creationId xmlns:a16="http://schemas.microsoft.com/office/drawing/2014/main" id="{BFCF7BEE-9569-48FD-9E24-7200460B2E75}"/>
              </a:ext>
            </a:extLst>
          </p:cNvPr>
          <p:cNvSpPr txBox="1"/>
          <p:nvPr/>
        </p:nvSpPr>
        <p:spPr>
          <a:xfrm>
            <a:off x="3704711" y="5636058"/>
            <a:ext cx="239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3 = 5</a:t>
            </a:r>
          </a:p>
        </p:txBody>
      </p:sp>
      <p:sp>
        <p:nvSpPr>
          <p:cNvPr id="140" name="Text Box 414">
            <a:extLst>
              <a:ext uri="{FF2B5EF4-FFF2-40B4-BE49-F238E27FC236}">
                <a16:creationId xmlns:a16="http://schemas.microsoft.com/office/drawing/2014/main" id="{56095DF2-8B5D-49CA-88EC-64A62BF60A7B}"/>
              </a:ext>
            </a:extLst>
          </p:cNvPr>
          <p:cNvSpPr txBox="1"/>
          <p:nvPr/>
        </p:nvSpPr>
        <p:spPr>
          <a:xfrm>
            <a:off x="6695181" y="5655423"/>
            <a:ext cx="239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5 =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F3B049-8C8F-4B40-B018-74649F62B1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59" y="688337"/>
            <a:ext cx="5852918" cy="32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787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/>
      <p:bldP spid="138" grpId="0"/>
      <p:bldP spid="139" grpId="0"/>
      <p:bldP spid="1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861161" y="901560"/>
            <a:ext cx="9077960" cy="768350"/>
            <a:chOff x="193" y="680"/>
            <a:chExt cx="1429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53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Ôn tập bảng các phép nhân, phép chia 2 và 5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2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A7F7C96-B60F-41C8-B3A8-B617991D80CD}"/>
              </a:ext>
            </a:extLst>
          </p:cNvPr>
          <p:cNvGrpSpPr/>
          <p:nvPr/>
        </p:nvGrpSpPr>
        <p:grpSpPr>
          <a:xfrm>
            <a:off x="2461743" y="2981977"/>
            <a:ext cx="6720481" cy="894046"/>
            <a:chOff x="700" y="4861"/>
            <a:chExt cx="16569" cy="3064"/>
          </a:xfrm>
        </p:grpSpPr>
        <p:sp>
          <p:nvSpPr>
            <p:cNvPr id="113" name="Rounded Rectangle 16">
              <a:extLst>
                <a:ext uri="{FF2B5EF4-FFF2-40B4-BE49-F238E27FC236}">
                  <a16:creationId xmlns:a16="http://schemas.microsoft.com/office/drawing/2014/main" id="{3DC926A5-FBAE-462A-A8F3-E61851FE13AA}"/>
                </a:ext>
              </a:extLst>
            </p:cNvPr>
            <p:cNvSpPr/>
            <p:nvPr/>
          </p:nvSpPr>
          <p:spPr>
            <a:xfrm>
              <a:off x="954" y="4909"/>
              <a:ext cx="16262" cy="301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8">
              <a:extLst>
                <a:ext uri="{FF2B5EF4-FFF2-40B4-BE49-F238E27FC236}">
                  <a16:creationId xmlns:a16="http://schemas.microsoft.com/office/drawing/2014/main" id="{33F26B5F-022E-4314-BD0B-A1751F303F79}"/>
                </a:ext>
              </a:extLst>
            </p:cNvPr>
            <p:cNvSpPr/>
            <p:nvPr/>
          </p:nvSpPr>
          <p:spPr>
            <a:xfrm>
              <a:off x="1159" y="4861"/>
              <a:ext cx="16110" cy="286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 Box 14">
              <a:extLst>
                <a:ext uri="{FF2B5EF4-FFF2-40B4-BE49-F238E27FC236}">
                  <a16:creationId xmlns:a16="http://schemas.microsoft.com/office/drawing/2014/main" id="{4E4D8BDE-E322-480B-BB23-DB1EEEDC0D9E}"/>
                </a:ext>
              </a:extLst>
            </p:cNvPr>
            <p:cNvSpPr txBox="1"/>
            <p:nvPr/>
          </p:nvSpPr>
          <p:spPr>
            <a:xfrm>
              <a:off x="700" y="4894"/>
              <a:ext cx="15606" cy="1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a ) Đọc lần lượt các bảng</a:t>
              </a:r>
            </a:p>
          </p:txBody>
        </p:sp>
      </p:grpSp>
      <p:pic>
        <p:nvPicPr>
          <p:cNvPr id="150" name="图片 3">
            <a:extLst>
              <a:ext uri="{FF2B5EF4-FFF2-40B4-BE49-F238E27FC236}">
                <a16:creationId xmlns:a16="http://schemas.microsoft.com/office/drawing/2014/main" id="{FD933719-C4E9-48D6-A00B-6925CFDF1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99" y="5467701"/>
            <a:ext cx="1995170" cy="11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130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9B6194-D995-41E1-897C-45683072C6C9}"/>
              </a:ext>
            </a:extLst>
          </p:cNvPr>
          <p:cNvGrpSpPr/>
          <p:nvPr/>
        </p:nvGrpSpPr>
        <p:grpSpPr>
          <a:xfrm>
            <a:off x="3032790" y="213360"/>
            <a:ext cx="3033201" cy="6469380"/>
            <a:chOff x="2905652" y="286771"/>
            <a:chExt cx="3048000" cy="64693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1758C3-414A-4BDF-92F4-716E4F34CC62}"/>
                </a:ext>
              </a:extLst>
            </p:cNvPr>
            <p:cNvGrpSpPr/>
            <p:nvPr/>
          </p:nvGrpSpPr>
          <p:grpSpPr>
            <a:xfrm>
              <a:off x="2905652" y="286771"/>
              <a:ext cx="3048000" cy="6469380"/>
              <a:chOff x="8839200" y="152400"/>
              <a:chExt cx="3048000" cy="646938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DB7D042-4A9F-46BC-9471-721183C07E14}"/>
                  </a:ext>
                </a:extLst>
              </p:cNvPr>
              <p:cNvGrpSpPr/>
              <p:nvPr/>
            </p:nvGrpSpPr>
            <p:grpSpPr>
              <a:xfrm>
                <a:off x="8839200" y="152400"/>
                <a:ext cx="3048000" cy="6469380"/>
                <a:chOff x="10053276" y="297180"/>
                <a:chExt cx="1833924" cy="6324600"/>
              </a:xfrm>
            </p:grpSpPr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DF2F64DB-F7EC-4A04-84D9-1F5DC0957589}"/>
                    </a:ext>
                  </a:extLst>
                </p:cNvPr>
                <p:cNvSpPr/>
                <p:nvPr/>
              </p:nvSpPr>
              <p:spPr>
                <a:xfrm>
                  <a:off x="10053276" y="297180"/>
                  <a:ext cx="1833924" cy="6324600"/>
                </a:xfrm>
                <a:prstGeom prst="roundRect">
                  <a:avLst/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6AA8D5CB-48AE-4B79-AB75-1DFFD89F0447}"/>
                    </a:ext>
                  </a:extLst>
                </p:cNvPr>
                <p:cNvSpPr/>
                <p:nvPr/>
              </p:nvSpPr>
              <p:spPr>
                <a:xfrm>
                  <a:off x="10178769" y="424180"/>
                  <a:ext cx="1609300" cy="60706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C96940-D47F-4980-9457-06BDEFF00113}"/>
                  </a:ext>
                </a:extLst>
              </p:cNvPr>
              <p:cNvSpPr txBox="1"/>
              <p:nvPr/>
            </p:nvSpPr>
            <p:spPr>
              <a:xfrm>
                <a:off x="9319645" y="351234"/>
                <a:ext cx="1615827" cy="61555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1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2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3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4 =</a:t>
                </a:r>
              </a:p>
              <a:p>
                <a:pPr algn="l"/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5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6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7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8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9 =</a:t>
                </a:r>
              </a:p>
              <a:p>
                <a:pPr algn="l"/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 x 10 =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71A9ED-090D-4DF4-B0F6-33FAF0C59787}"/>
                </a:ext>
              </a:extLst>
            </p:cNvPr>
            <p:cNvSpPr txBox="1"/>
            <p:nvPr/>
          </p:nvSpPr>
          <p:spPr>
            <a:xfrm>
              <a:off x="4887922" y="2321871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7A150A-4FF1-4A76-B89A-2F4902DCD55B}"/>
                </a:ext>
              </a:extLst>
            </p:cNvPr>
            <p:cNvSpPr txBox="1"/>
            <p:nvPr/>
          </p:nvSpPr>
          <p:spPr>
            <a:xfrm>
              <a:off x="4889636" y="492423"/>
              <a:ext cx="25968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620BD4-014F-4EEB-B00C-5B4443781E0F}"/>
                </a:ext>
              </a:extLst>
            </p:cNvPr>
            <p:cNvSpPr txBox="1"/>
            <p:nvPr/>
          </p:nvSpPr>
          <p:spPr>
            <a:xfrm>
              <a:off x="4888390" y="1102239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700DF1-7AC6-45DD-BCB0-9D41B7092E57}"/>
                </a:ext>
              </a:extLst>
            </p:cNvPr>
            <p:cNvSpPr txBox="1"/>
            <p:nvPr/>
          </p:nvSpPr>
          <p:spPr>
            <a:xfrm>
              <a:off x="4888390" y="1712055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83C954-238F-4084-A6AE-7A9056AED986}"/>
                </a:ext>
              </a:extLst>
            </p:cNvPr>
            <p:cNvSpPr txBox="1"/>
            <p:nvPr/>
          </p:nvSpPr>
          <p:spPr>
            <a:xfrm>
              <a:off x="4888390" y="2931687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F81973-2B83-4491-8784-84FF079819B8}"/>
                </a:ext>
              </a:extLst>
            </p:cNvPr>
            <p:cNvSpPr txBox="1"/>
            <p:nvPr/>
          </p:nvSpPr>
          <p:spPr>
            <a:xfrm>
              <a:off x="4888390" y="3541503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973DD-DA4A-4C7B-9B7A-6443D19D2383}"/>
                </a:ext>
              </a:extLst>
            </p:cNvPr>
            <p:cNvSpPr txBox="1"/>
            <p:nvPr/>
          </p:nvSpPr>
          <p:spPr>
            <a:xfrm>
              <a:off x="4888390" y="4151319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AE4ED3-18BE-4B1D-9CA3-ABDDA91FB413}"/>
                </a:ext>
              </a:extLst>
            </p:cNvPr>
            <p:cNvSpPr txBox="1"/>
            <p:nvPr/>
          </p:nvSpPr>
          <p:spPr>
            <a:xfrm>
              <a:off x="4888390" y="4761135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0EFEA4-A6D5-405C-80D2-9CDE3EF29A5F}"/>
                </a:ext>
              </a:extLst>
            </p:cNvPr>
            <p:cNvSpPr txBox="1"/>
            <p:nvPr/>
          </p:nvSpPr>
          <p:spPr>
            <a:xfrm>
              <a:off x="4888390" y="5370951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744A20-C5AC-4A39-A411-EF6D83892C50}"/>
                </a:ext>
              </a:extLst>
            </p:cNvPr>
            <p:cNvSpPr txBox="1"/>
            <p:nvPr/>
          </p:nvSpPr>
          <p:spPr>
            <a:xfrm>
              <a:off x="5092215" y="5980769"/>
              <a:ext cx="51937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A40573-C918-4CB3-BA4C-F6DF4B75E219}"/>
              </a:ext>
            </a:extLst>
          </p:cNvPr>
          <p:cNvGrpSpPr/>
          <p:nvPr/>
        </p:nvGrpSpPr>
        <p:grpSpPr>
          <a:xfrm>
            <a:off x="10052" y="194310"/>
            <a:ext cx="2921678" cy="6469380"/>
            <a:chOff x="2905652" y="286771"/>
            <a:chExt cx="3048000" cy="64693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053F337-2366-4259-820D-A75A4AEF82B3}"/>
                </a:ext>
              </a:extLst>
            </p:cNvPr>
            <p:cNvGrpSpPr/>
            <p:nvPr/>
          </p:nvGrpSpPr>
          <p:grpSpPr>
            <a:xfrm>
              <a:off x="2905652" y="286771"/>
              <a:ext cx="3048000" cy="6469380"/>
              <a:chOff x="8839200" y="152400"/>
              <a:chExt cx="3048000" cy="646938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2CF94F4-659E-455E-8669-53B0CCA648B5}"/>
                  </a:ext>
                </a:extLst>
              </p:cNvPr>
              <p:cNvGrpSpPr/>
              <p:nvPr/>
            </p:nvGrpSpPr>
            <p:grpSpPr>
              <a:xfrm>
                <a:off x="8839200" y="152400"/>
                <a:ext cx="3048000" cy="6469380"/>
                <a:chOff x="10053276" y="297180"/>
                <a:chExt cx="1833924" cy="6324600"/>
              </a:xfrm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E0B87978-71D1-4EAE-A595-30D4A21F83C6}"/>
                    </a:ext>
                  </a:extLst>
                </p:cNvPr>
                <p:cNvSpPr/>
                <p:nvPr/>
              </p:nvSpPr>
              <p:spPr>
                <a:xfrm>
                  <a:off x="10053276" y="297180"/>
                  <a:ext cx="1833924" cy="6324600"/>
                </a:xfrm>
                <a:prstGeom prst="roundRect">
                  <a:avLst/>
                </a:prstGeom>
                <a:solidFill>
                  <a:srgbClr val="FFABC1"/>
                </a:solidFill>
                <a:ln w="38100">
                  <a:solidFill>
                    <a:srgbClr val="BF465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: Rounded Corners 32">
                  <a:extLst>
                    <a:ext uri="{FF2B5EF4-FFF2-40B4-BE49-F238E27FC236}">
                      <a16:creationId xmlns:a16="http://schemas.microsoft.com/office/drawing/2014/main" id="{8C09105A-0546-4845-93E0-AC1D3A2880BC}"/>
                    </a:ext>
                  </a:extLst>
                </p:cNvPr>
                <p:cNvSpPr/>
                <p:nvPr/>
              </p:nvSpPr>
              <p:spPr>
                <a:xfrm>
                  <a:off x="10178769" y="424180"/>
                  <a:ext cx="1609300" cy="607060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70688FC-2A07-4926-B34E-B51C2F765C6B}"/>
                  </a:ext>
                </a:extLst>
              </p:cNvPr>
              <p:cNvSpPr txBox="1"/>
              <p:nvPr/>
            </p:nvSpPr>
            <p:spPr>
              <a:xfrm>
                <a:off x="9319645" y="351234"/>
                <a:ext cx="1685689" cy="61555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1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2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3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4 =</a:t>
                </a:r>
              </a:p>
              <a:p>
                <a:pPr algn="l"/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5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6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7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8 =</a:t>
                </a:r>
              </a:p>
              <a:p>
                <a:pPr algn="l"/>
                <a:r>
                  <a:rPr lang="en-US" sz="40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9 =</a:t>
                </a:r>
              </a:p>
              <a:p>
                <a:pPr algn="l"/>
                <a:r>
                  <a:rPr lang="en-US" sz="4000" b="1">
                    <a:solidFill>
                      <a:schemeClr val="accent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 x 10 =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A87AB8E-11D7-46D1-A8F0-990B4CD21718}"/>
                </a:ext>
              </a:extLst>
            </p:cNvPr>
            <p:cNvSpPr txBox="1"/>
            <p:nvPr/>
          </p:nvSpPr>
          <p:spPr>
            <a:xfrm>
              <a:off x="4887922" y="2321871"/>
              <a:ext cx="2709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FF47B8-4E10-4BA3-85ED-D04610AF6A1A}"/>
                </a:ext>
              </a:extLst>
            </p:cNvPr>
            <p:cNvSpPr txBox="1"/>
            <p:nvPr/>
          </p:nvSpPr>
          <p:spPr>
            <a:xfrm>
              <a:off x="4889636" y="492423"/>
              <a:ext cx="2709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07D18AC-8040-4A73-98B5-7D9A7BB1D8F8}"/>
                </a:ext>
              </a:extLst>
            </p:cNvPr>
            <p:cNvSpPr txBox="1"/>
            <p:nvPr/>
          </p:nvSpPr>
          <p:spPr>
            <a:xfrm>
              <a:off x="4888390" y="1102239"/>
              <a:ext cx="2709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B990210-77DE-4848-A543-6A8312F6E7E9}"/>
                </a:ext>
              </a:extLst>
            </p:cNvPr>
            <p:cNvSpPr txBox="1"/>
            <p:nvPr/>
          </p:nvSpPr>
          <p:spPr>
            <a:xfrm>
              <a:off x="4888390" y="1712055"/>
              <a:ext cx="2709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16B4A0-A371-442A-BA9B-D96AC9B70DA8}"/>
                </a:ext>
              </a:extLst>
            </p:cNvPr>
            <p:cNvSpPr txBox="1"/>
            <p:nvPr/>
          </p:nvSpPr>
          <p:spPr>
            <a:xfrm>
              <a:off x="4888390" y="2931687"/>
              <a:ext cx="5418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FFCCF7-8278-430A-AF83-314C577FC06D}"/>
                </a:ext>
              </a:extLst>
            </p:cNvPr>
            <p:cNvSpPr txBox="1"/>
            <p:nvPr/>
          </p:nvSpPr>
          <p:spPr>
            <a:xfrm>
              <a:off x="4888390" y="3541503"/>
              <a:ext cx="5418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E6E1E6-0C12-4B02-9580-1C0F0D8728AC}"/>
                </a:ext>
              </a:extLst>
            </p:cNvPr>
            <p:cNvSpPr txBox="1"/>
            <p:nvPr/>
          </p:nvSpPr>
          <p:spPr>
            <a:xfrm>
              <a:off x="4888390" y="4151319"/>
              <a:ext cx="5418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79BD29E-5281-43E9-B6FF-696B23D45E3A}"/>
                </a:ext>
              </a:extLst>
            </p:cNvPr>
            <p:cNvSpPr txBox="1"/>
            <p:nvPr/>
          </p:nvSpPr>
          <p:spPr>
            <a:xfrm>
              <a:off x="4888390" y="4761135"/>
              <a:ext cx="5418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0DD325-FB7A-4F51-A8F3-255C537F8ED0}"/>
                </a:ext>
              </a:extLst>
            </p:cNvPr>
            <p:cNvSpPr txBox="1"/>
            <p:nvPr/>
          </p:nvSpPr>
          <p:spPr>
            <a:xfrm>
              <a:off x="4888390" y="5370951"/>
              <a:ext cx="5418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40404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000C77-2BDD-4B1E-9F2C-CF50D736590D}"/>
                </a:ext>
              </a:extLst>
            </p:cNvPr>
            <p:cNvSpPr txBox="1"/>
            <p:nvPr/>
          </p:nvSpPr>
          <p:spPr>
            <a:xfrm>
              <a:off x="5092215" y="5980769"/>
              <a:ext cx="5418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649379E-776D-4EDD-8BE6-E7822F729067}"/>
              </a:ext>
            </a:extLst>
          </p:cNvPr>
          <p:cNvGrpSpPr/>
          <p:nvPr/>
        </p:nvGrpSpPr>
        <p:grpSpPr>
          <a:xfrm>
            <a:off x="6150778" y="214352"/>
            <a:ext cx="3047999" cy="6469380"/>
            <a:chOff x="8839200" y="152400"/>
            <a:chExt cx="3048000" cy="646938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33E53D1-1A86-41A8-A42C-4D07ED71331F}"/>
                </a:ext>
              </a:extLst>
            </p:cNvPr>
            <p:cNvGrpSpPr/>
            <p:nvPr/>
          </p:nvGrpSpPr>
          <p:grpSpPr>
            <a:xfrm>
              <a:off x="8839200" y="152400"/>
              <a:ext cx="3048000" cy="6469380"/>
              <a:chOff x="10053276" y="297180"/>
              <a:chExt cx="1833924" cy="6324600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FE56E5F-98A0-4471-995F-C7BBE4424AF2}"/>
                  </a:ext>
                </a:extLst>
              </p:cNvPr>
              <p:cNvSpPr/>
              <p:nvPr/>
            </p:nvSpPr>
            <p:spPr>
              <a:xfrm>
                <a:off x="10053276" y="297180"/>
                <a:ext cx="1833924" cy="63246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B01D69AF-F4A0-4B09-B0EB-29C1F60030CE}"/>
                  </a:ext>
                </a:extLst>
              </p:cNvPr>
              <p:cNvSpPr/>
              <p:nvPr/>
            </p:nvSpPr>
            <p:spPr>
              <a:xfrm>
                <a:off x="10178769" y="424180"/>
                <a:ext cx="1609300" cy="6070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E1D8A10-F02B-4548-B33E-2C587382166D}"/>
                </a:ext>
              </a:extLst>
            </p:cNvPr>
            <p:cNvSpPr txBox="1"/>
            <p:nvPr/>
          </p:nvSpPr>
          <p:spPr>
            <a:xfrm>
              <a:off x="9319645" y="351234"/>
              <a:ext cx="1521250" cy="61555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: 2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: 2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: 2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: 2 =</a:t>
              </a:r>
            </a:p>
            <a:p>
              <a:pPr algn="l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: 2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 : 2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14 : 2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 : 2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 : 2 =</a:t>
              </a:r>
            </a:p>
            <a:p>
              <a:pPr algn="l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: 2 =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13ED25D-9EAA-4F60-93BF-4739BD0AD13D}"/>
              </a:ext>
            </a:extLst>
          </p:cNvPr>
          <p:cNvSpPr txBox="1"/>
          <p:nvPr/>
        </p:nvSpPr>
        <p:spPr>
          <a:xfrm>
            <a:off x="8133047" y="2249452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DC5FC7-F96E-4471-8944-3C55B34964E8}"/>
              </a:ext>
            </a:extLst>
          </p:cNvPr>
          <p:cNvSpPr txBox="1"/>
          <p:nvPr/>
        </p:nvSpPr>
        <p:spPr>
          <a:xfrm>
            <a:off x="8134761" y="420004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73F4B61-F56B-4E5B-95E9-EAF19D3AA4D1}"/>
              </a:ext>
            </a:extLst>
          </p:cNvPr>
          <p:cNvSpPr txBox="1"/>
          <p:nvPr/>
        </p:nvSpPr>
        <p:spPr>
          <a:xfrm>
            <a:off x="8133515" y="102982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BEC21A-B94A-42F7-92D3-93AA53F7D993}"/>
              </a:ext>
            </a:extLst>
          </p:cNvPr>
          <p:cNvSpPr txBox="1"/>
          <p:nvPr/>
        </p:nvSpPr>
        <p:spPr>
          <a:xfrm>
            <a:off x="8133515" y="1639636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CE24FFA-C25D-42EE-ABDA-6FA7AA43A8CB}"/>
              </a:ext>
            </a:extLst>
          </p:cNvPr>
          <p:cNvSpPr txBox="1"/>
          <p:nvPr/>
        </p:nvSpPr>
        <p:spPr>
          <a:xfrm>
            <a:off x="8133515" y="2859268"/>
            <a:ext cx="37510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8D7C374-0887-497E-A878-B844542BD834}"/>
              </a:ext>
            </a:extLst>
          </p:cNvPr>
          <p:cNvSpPr txBox="1"/>
          <p:nvPr/>
        </p:nvSpPr>
        <p:spPr>
          <a:xfrm>
            <a:off x="8266865" y="3450034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5DF863-C291-43CE-89F6-8B56FE4F59B8}"/>
              </a:ext>
            </a:extLst>
          </p:cNvPr>
          <p:cNvSpPr txBox="1"/>
          <p:nvPr/>
        </p:nvSpPr>
        <p:spPr>
          <a:xfrm>
            <a:off x="8247049" y="4059850"/>
            <a:ext cx="37510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2F29FA-D478-4BCA-8F33-BA476FEFEFE8}"/>
              </a:ext>
            </a:extLst>
          </p:cNvPr>
          <p:cNvSpPr txBox="1"/>
          <p:nvPr/>
        </p:nvSpPr>
        <p:spPr>
          <a:xfrm>
            <a:off x="8285915" y="4688716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7DC937-4957-4763-B9D8-CBDFDAFD2F99}"/>
              </a:ext>
            </a:extLst>
          </p:cNvPr>
          <p:cNvSpPr txBox="1"/>
          <p:nvPr/>
        </p:nvSpPr>
        <p:spPr>
          <a:xfrm>
            <a:off x="8266865" y="5317582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E1BDFA4-E917-4555-83EE-2BC3106815A5}"/>
              </a:ext>
            </a:extLst>
          </p:cNvPr>
          <p:cNvSpPr txBox="1"/>
          <p:nvPr/>
        </p:nvSpPr>
        <p:spPr>
          <a:xfrm>
            <a:off x="8337340" y="5908350"/>
            <a:ext cx="5193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231D79-BE5E-41AD-896D-002E9FB0E440}"/>
              </a:ext>
            </a:extLst>
          </p:cNvPr>
          <p:cNvGrpSpPr/>
          <p:nvPr/>
        </p:nvGrpSpPr>
        <p:grpSpPr>
          <a:xfrm>
            <a:off x="9283564" y="214352"/>
            <a:ext cx="2851286" cy="6469380"/>
            <a:chOff x="8839200" y="152400"/>
            <a:chExt cx="3048000" cy="646938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BEF7583-9335-44EA-8D9A-FCB996BC671D}"/>
                </a:ext>
              </a:extLst>
            </p:cNvPr>
            <p:cNvGrpSpPr/>
            <p:nvPr/>
          </p:nvGrpSpPr>
          <p:grpSpPr>
            <a:xfrm>
              <a:off x="8839200" y="152400"/>
              <a:ext cx="3048000" cy="6469380"/>
              <a:chOff x="10053276" y="297180"/>
              <a:chExt cx="1833924" cy="6324600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E9E6BA1D-953B-42C2-B793-60AE389A9BE2}"/>
                  </a:ext>
                </a:extLst>
              </p:cNvPr>
              <p:cNvSpPr/>
              <p:nvPr/>
            </p:nvSpPr>
            <p:spPr>
              <a:xfrm>
                <a:off x="10053276" y="297180"/>
                <a:ext cx="1833924" cy="63246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67E4B7AB-5A01-4771-AB87-F7B93892FDA9}"/>
                  </a:ext>
                </a:extLst>
              </p:cNvPr>
              <p:cNvSpPr/>
              <p:nvPr/>
            </p:nvSpPr>
            <p:spPr>
              <a:xfrm>
                <a:off x="10178769" y="424180"/>
                <a:ext cx="1609300" cy="6070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48B7952-EE7F-4E30-B45E-CD8D8DC629E3}"/>
                </a:ext>
              </a:extLst>
            </p:cNvPr>
            <p:cNvSpPr txBox="1"/>
            <p:nvPr/>
          </p:nvSpPr>
          <p:spPr>
            <a:xfrm>
              <a:off x="9319645" y="351234"/>
              <a:ext cx="1749582" cy="615553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: 5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 : 5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15 : 5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 : 5 =</a:t>
              </a:r>
            </a:p>
            <a:p>
              <a:pPr algn="l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 : 5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 : 5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 : 5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 : 5  =</a:t>
              </a:r>
            </a:p>
            <a:p>
              <a:pPr algn="l"/>
              <a:r>
                <a:rPr lang="en-US" sz="4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45 : 5  =</a:t>
              </a:r>
            </a:p>
            <a:p>
              <a:pPr algn="l"/>
              <a:r>
                <a:rPr lang="en-US" sz="4000" b="1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 : 5 =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F26C90C-1D1B-46E7-8F05-540C6844EAF9}"/>
              </a:ext>
            </a:extLst>
          </p:cNvPr>
          <p:cNvSpPr txBox="1"/>
          <p:nvPr/>
        </p:nvSpPr>
        <p:spPr>
          <a:xfrm>
            <a:off x="11346276" y="2236124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415F2B3-9058-475C-AA95-0689FECE9623}"/>
              </a:ext>
            </a:extLst>
          </p:cNvPr>
          <p:cNvSpPr txBox="1"/>
          <p:nvPr/>
        </p:nvSpPr>
        <p:spPr>
          <a:xfrm>
            <a:off x="11347990" y="406676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64C90C5-7E53-4B80-AD8F-793357701748}"/>
              </a:ext>
            </a:extLst>
          </p:cNvPr>
          <p:cNvSpPr txBox="1"/>
          <p:nvPr/>
        </p:nvSpPr>
        <p:spPr>
          <a:xfrm>
            <a:off x="11346744" y="1016492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D1D050-628F-41CF-85C0-E8139D2C30DF}"/>
              </a:ext>
            </a:extLst>
          </p:cNvPr>
          <p:cNvSpPr txBox="1"/>
          <p:nvPr/>
        </p:nvSpPr>
        <p:spPr>
          <a:xfrm>
            <a:off x="11346744" y="1626308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639B224-CBA7-438D-A156-AA2109E81099}"/>
              </a:ext>
            </a:extLst>
          </p:cNvPr>
          <p:cNvSpPr txBox="1"/>
          <p:nvPr/>
        </p:nvSpPr>
        <p:spPr>
          <a:xfrm>
            <a:off x="11308644" y="2845940"/>
            <a:ext cx="37510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EFE16C-5069-45D9-9344-8B2CD69860ED}"/>
              </a:ext>
            </a:extLst>
          </p:cNvPr>
          <p:cNvSpPr txBox="1"/>
          <p:nvPr/>
        </p:nvSpPr>
        <p:spPr>
          <a:xfrm>
            <a:off x="11441994" y="3436706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E57578-C93D-412B-8A24-EAE9F9A95825}"/>
              </a:ext>
            </a:extLst>
          </p:cNvPr>
          <p:cNvSpPr txBox="1"/>
          <p:nvPr/>
        </p:nvSpPr>
        <p:spPr>
          <a:xfrm>
            <a:off x="11460278" y="4046522"/>
            <a:ext cx="37510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4C058B-FC33-44E7-80B8-4D6DA1CC5E1B}"/>
              </a:ext>
            </a:extLst>
          </p:cNvPr>
          <p:cNvSpPr txBox="1"/>
          <p:nvPr/>
        </p:nvSpPr>
        <p:spPr>
          <a:xfrm>
            <a:off x="11499144" y="4675388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55BB650-37C5-4595-83D8-711CA8F5E854}"/>
              </a:ext>
            </a:extLst>
          </p:cNvPr>
          <p:cNvSpPr txBox="1"/>
          <p:nvPr/>
        </p:nvSpPr>
        <p:spPr>
          <a:xfrm>
            <a:off x="11480094" y="5304254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96AE4EE-2820-4F6E-A5EB-8F40F311D401}"/>
              </a:ext>
            </a:extLst>
          </p:cNvPr>
          <p:cNvSpPr txBox="1"/>
          <p:nvPr/>
        </p:nvSpPr>
        <p:spPr>
          <a:xfrm>
            <a:off x="11379119" y="5895022"/>
            <a:ext cx="519373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66197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609</TotalTime>
  <Words>660</Words>
  <PresentationFormat>Widescreen</PresentationFormat>
  <Paragraphs>216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#9Slide02 Noi dung dai</vt:lpstr>
      <vt:lpstr>Coiny</vt:lpstr>
      <vt:lpstr>Calibri</vt:lpstr>
      <vt:lpstr>字魂80号-萌趣小鱼体</vt:lpstr>
      <vt:lpstr>VL Floralistya</vt:lpstr>
      <vt:lpstr>Calibri Light</vt:lpstr>
      <vt:lpstr>等线</vt:lpstr>
      <vt:lpstr>Arial</vt:lpstr>
      <vt:lpstr>Patrick Hand</vt:lpstr>
      <vt:lpstr>Pattaya</vt:lpstr>
      <vt:lpstr>SVN-Dessert Menu Script</vt:lpstr>
      <vt:lpstr>杨任东竹石体-Medium</vt:lpstr>
      <vt:lpstr>SVN-Cookies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2021-12-09T15:08:36Z</dcterms:created>
  <dcterms:modified xsi:type="dcterms:W3CDTF">2022-04-06T14:56:16Z</dcterms:modified>
</cp:coreProperties>
</file>